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4"/>
  </p:notesMasterIdLst>
  <p:handoutMasterIdLst>
    <p:handoutMasterId r:id="rId15"/>
  </p:handoutMasterIdLst>
  <p:sldIdLst>
    <p:sldId id="256" r:id="rId2"/>
    <p:sldId id="258" r:id="rId3"/>
    <p:sldId id="259" r:id="rId4"/>
    <p:sldId id="261" r:id="rId5"/>
    <p:sldId id="262" r:id="rId6"/>
    <p:sldId id="263" r:id="rId7"/>
    <p:sldId id="264" r:id="rId8"/>
    <p:sldId id="265" r:id="rId9"/>
    <p:sldId id="266" r:id="rId10"/>
    <p:sldId id="267" r:id="rId11"/>
    <p:sldId id="268" r:id="rId12"/>
    <p:sldId id="269" r:id="rId13"/>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A065D8-00BD-4A4A-9044-92508E1371CE}" v="2" dt="2025-01-16T19:15:29.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9" d="100"/>
          <a:sy n="89" d="100"/>
        </p:scale>
        <p:origin x="618"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8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ane Estevao da Silva Maia" userId="3d051dcd-5b6d-4cf4-acf5-31c243301690" providerId="ADAL" clId="{76A065D8-00BD-4A4A-9044-92508E1371CE}"/>
    <pc:docChg chg="modSld">
      <pc:chgData name="Eliane Estevao da Silva Maia" userId="3d051dcd-5b6d-4cf4-acf5-31c243301690" providerId="ADAL" clId="{76A065D8-00BD-4A4A-9044-92508E1371CE}" dt="2025-01-16T19:15:29.536" v="130" actId="1076"/>
      <pc:docMkLst>
        <pc:docMk/>
      </pc:docMkLst>
      <pc:sldChg chg="modSp mod">
        <pc:chgData name="Eliane Estevao da Silva Maia" userId="3d051dcd-5b6d-4cf4-acf5-31c243301690" providerId="ADAL" clId="{76A065D8-00BD-4A4A-9044-92508E1371CE}" dt="2025-01-16T01:23:52.711" v="0" actId="6549"/>
        <pc:sldMkLst>
          <pc:docMk/>
          <pc:sldMk cId="497607547" sldId="258"/>
        </pc:sldMkLst>
        <pc:spChg chg="mod">
          <ac:chgData name="Eliane Estevao da Silva Maia" userId="3d051dcd-5b6d-4cf4-acf5-31c243301690" providerId="ADAL" clId="{76A065D8-00BD-4A4A-9044-92508E1371CE}" dt="2025-01-16T01:23:52.711" v="0" actId="6549"/>
          <ac:spMkLst>
            <pc:docMk/>
            <pc:sldMk cId="497607547" sldId="258"/>
            <ac:spMk id="4" creationId="{880BD51C-41EF-BB31-67FD-21EE5227B5B5}"/>
          </ac:spMkLst>
        </pc:spChg>
      </pc:sldChg>
      <pc:sldChg chg="modSp mod">
        <pc:chgData name="Eliane Estevao da Silva Maia" userId="3d051dcd-5b6d-4cf4-acf5-31c243301690" providerId="ADAL" clId="{76A065D8-00BD-4A4A-9044-92508E1371CE}" dt="2025-01-16T01:26:03.930" v="8" actId="6549"/>
        <pc:sldMkLst>
          <pc:docMk/>
          <pc:sldMk cId="4209322005" sldId="259"/>
        </pc:sldMkLst>
        <pc:spChg chg="mod">
          <ac:chgData name="Eliane Estevao da Silva Maia" userId="3d051dcd-5b6d-4cf4-acf5-31c243301690" providerId="ADAL" clId="{76A065D8-00BD-4A4A-9044-92508E1371CE}" dt="2025-01-16T01:26:03.930" v="8" actId="6549"/>
          <ac:spMkLst>
            <pc:docMk/>
            <pc:sldMk cId="4209322005" sldId="259"/>
            <ac:spMk id="11" creationId="{13E93E7F-81C2-FFC5-48E1-7549D715BF10}"/>
          </ac:spMkLst>
        </pc:spChg>
      </pc:sldChg>
      <pc:sldChg chg="modSp mod">
        <pc:chgData name="Eliane Estevao da Silva Maia" userId="3d051dcd-5b6d-4cf4-acf5-31c243301690" providerId="ADAL" clId="{76A065D8-00BD-4A4A-9044-92508E1371CE}" dt="2025-01-16T01:32:06.335" v="122" actId="20577"/>
        <pc:sldMkLst>
          <pc:docMk/>
          <pc:sldMk cId="949319711" sldId="262"/>
        </pc:sldMkLst>
        <pc:spChg chg="mod">
          <ac:chgData name="Eliane Estevao da Silva Maia" userId="3d051dcd-5b6d-4cf4-acf5-31c243301690" providerId="ADAL" clId="{76A065D8-00BD-4A4A-9044-92508E1371CE}" dt="2025-01-16T01:32:06.335" v="122" actId="20577"/>
          <ac:spMkLst>
            <pc:docMk/>
            <pc:sldMk cId="949319711" sldId="262"/>
            <ac:spMk id="3" creationId="{59C5682F-AC6D-289D-C05C-F6BB073A386F}"/>
          </ac:spMkLst>
        </pc:spChg>
      </pc:sldChg>
      <pc:sldChg chg="modSp mod">
        <pc:chgData name="Eliane Estevao da Silva Maia" userId="3d051dcd-5b6d-4cf4-acf5-31c243301690" providerId="ADAL" clId="{76A065D8-00BD-4A4A-9044-92508E1371CE}" dt="2025-01-16T19:15:29.536" v="130" actId="1076"/>
        <pc:sldMkLst>
          <pc:docMk/>
          <pc:sldMk cId="1404589100" sldId="269"/>
        </pc:sldMkLst>
        <pc:spChg chg="mod">
          <ac:chgData name="Eliane Estevao da Silva Maia" userId="3d051dcd-5b6d-4cf4-acf5-31c243301690" providerId="ADAL" clId="{76A065D8-00BD-4A4A-9044-92508E1371CE}" dt="2025-01-16T19:15:25.279" v="129" actId="6549"/>
          <ac:spMkLst>
            <pc:docMk/>
            <pc:sldMk cId="1404589100" sldId="269"/>
            <ac:spMk id="4" creationId="{F80033A9-8C3F-3DEB-3AEF-35E4FC5C50E5}"/>
          </ac:spMkLst>
        </pc:spChg>
        <pc:picChg chg="mod">
          <ac:chgData name="Eliane Estevao da Silva Maia" userId="3d051dcd-5b6d-4cf4-acf5-31c243301690" providerId="ADAL" clId="{76A065D8-00BD-4A4A-9044-92508E1371CE}" dt="2025-01-16T01:35:02.423" v="128" actId="1076"/>
          <ac:picMkLst>
            <pc:docMk/>
            <pc:sldMk cId="1404589100" sldId="269"/>
            <ac:picMk id="11268" creationId="{33EEC4C4-18BB-7ED8-CA32-3C10CBC89B7D}"/>
          </ac:picMkLst>
        </pc:picChg>
        <pc:picChg chg="mod">
          <ac:chgData name="Eliane Estevao da Silva Maia" userId="3d051dcd-5b6d-4cf4-acf5-31c243301690" providerId="ADAL" clId="{76A065D8-00BD-4A4A-9044-92508E1371CE}" dt="2025-01-16T19:15:29.536" v="130" actId="1076"/>
          <ac:picMkLst>
            <pc:docMk/>
            <pc:sldMk cId="1404589100" sldId="269"/>
            <ac:picMk id="11270" creationId="{2DC2C367-73B6-9E9B-4309-283FDBDE084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517C7B7-34F5-4531-9889-28687F60FAC8}" type="datetime1">
              <a:rPr lang="pt-BR" smtClean="0"/>
              <a:t>16/01/2025</a:t>
            </a:fld>
            <a:endParaRPr lang="pt-BR" dirty="0"/>
          </a:p>
        </p:txBody>
      </p:sp>
      <p:sp>
        <p:nvSpPr>
          <p:cNvPr id="4" name="Espaço Reservado para Rodapé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pt-BR" smtClean="0"/>
              <a:t>‹nº›</a:t>
            </a:fld>
            <a:endParaRPr lang="pt-BR"/>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3EC75-555C-481D-9088-738CE6DDFC83}" type="datetime1">
              <a:rPr lang="pt-BR" smtClean="0"/>
              <a:pPr/>
              <a:t>16/01/2025</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pt-BR" noProof="0" smtClean="0"/>
              <a:t>‹nº›</a:t>
            </a:fld>
            <a:endParaRPr lang="pt-BR"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noProof="0" dirty="0"/>
          </a:p>
        </p:txBody>
      </p:sp>
      <p:sp>
        <p:nvSpPr>
          <p:cNvPr id="4" name="Espaço Reservado para o Número do Slide 3"/>
          <p:cNvSpPr>
            <a:spLocks noGrp="1"/>
          </p:cNvSpPr>
          <p:nvPr>
            <p:ph type="sldNum" sz="quarter" idx="5"/>
          </p:nvPr>
        </p:nvSpPr>
        <p:spPr/>
        <p:txBody>
          <a:bodyPr rtlCol="0"/>
          <a:lstStyle/>
          <a:p>
            <a:pPr rtl="0"/>
            <a:fld id="{C6B3AB32-59DF-41F1-9618-EDFBF5049629}" type="slidenum">
              <a:rPr lang="pt-BR" smtClean="0"/>
              <a:t>1</a:t>
            </a:fld>
            <a:endParaRPr lang="pt-BR"/>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noProof="0" dirty="0"/>
          </a:p>
        </p:txBody>
      </p:sp>
      <p:sp>
        <p:nvSpPr>
          <p:cNvPr id="4" name="Espaço Reservado para o Número do Slide 3"/>
          <p:cNvSpPr>
            <a:spLocks noGrp="1"/>
          </p:cNvSpPr>
          <p:nvPr>
            <p:ph type="sldNum" sz="quarter" idx="5"/>
          </p:nvPr>
        </p:nvSpPr>
        <p:spPr/>
        <p:txBody>
          <a:bodyPr rtlCol="0"/>
          <a:lstStyle/>
          <a:p>
            <a:pPr rtl="0"/>
            <a:fld id="{C6B3AB32-59DF-41F1-9618-EDFBF5049629}" type="slidenum">
              <a:rPr lang="pt-BR" smtClean="0"/>
              <a:t>10</a:t>
            </a:fld>
            <a:endParaRPr lang="pt-BR"/>
          </a:p>
        </p:txBody>
      </p:sp>
    </p:spTree>
    <p:extLst>
      <p:ext uri="{BB962C8B-B14F-4D97-AF65-F5344CB8AC3E}">
        <p14:creationId xmlns:p14="http://schemas.microsoft.com/office/powerpoint/2010/main" val="128408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noProof="0" dirty="0"/>
          </a:p>
        </p:txBody>
      </p:sp>
      <p:sp>
        <p:nvSpPr>
          <p:cNvPr id="4" name="Espaço Reservado para Número de Slide 3"/>
          <p:cNvSpPr>
            <a:spLocks noGrp="1"/>
          </p:cNvSpPr>
          <p:nvPr>
            <p:ph type="sldNum" sz="quarter" idx="5"/>
          </p:nvPr>
        </p:nvSpPr>
        <p:spPr/>
        <p:txBody>
          <a:bodyPr/>
          <a:lstStyle/>
          <a:p>
            <a:pPr rtl="0"/>
            <a:fld id="{C6B3AB32-59DF-41F1-9618-EDFBF5049629}" type="slidenum">
              <a:rPr lang="pt-BR" smtClean="0"/>
              <a:t>2</a:t>
            </a:fld>
            <a:endParaRPr lang="pt-BR"/>
          </a:p>
        </p:txBody>
      </p:sp>
    </p:spTree>
    <p:extLst>
      <p:ext uri="{BB962C8B-B14F-4D97-AF65-F5344CB8AC3E}">
        <p14:creationId xmlns:p14="http://schemas.microsoft.com/office/powerpoint/2010/main" val="13433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noProof="0" dirty="0"/>
          </a:p>
        </p:txBody>
      </p:sp>
      <p:sp>
        <p:nvSpPr>
          <p:cNvPr id="4" name="Espaço Reservado para o Número do Slide 3"/>
          <p:cNvSpPr>
            <a:spLocks noGrp="1"/>
          </p:cNvSpPr>
          <p:nvPr>
            <p:ph type="sldNum" sz="quarter" idx="5"/>
          </p:nvPr>
        </p:nvSpPr>
        <p:spPr/>
        <p:txBody>
          <a:bodyPr rtlCol="0"/>
          <a:lstStyle/>
          <a:p>
            <a:pPr rtl="0"/>
            <a:fld id="{C6B3AB32-59DF-41F1-9618-EDFBF5049629}" type="slidenum">
              <a:rPr lang="pt-BR" smtClean="0"/>
              <a:t>3</a:t>
            </a:fld>
            <a:endParaRPr lang="pt-BR"/>
          </a:p>
        </p:txBody>
      </p:sp>
    </p:spTree>
    <p:extLst>
      <p:ext uri="{BB962C8B-B14F-4D97-AF65-F5344CB8AC3E}">
        <p14:creationId xmlns:p14="http://schemas.microsoft.com/office/powerpoint/2010/main" val="350511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noProof="0" dirty="0"/>
          </a:p>
        </p:txBody>
      </p:sp>
      <p:sp>
        <p:nvSpPr>
          <p:cNvPr id="4" name="Espaço Reservado para o Número do Slide 3"/>
          <p:cNvSpPr>
            <a:spLocks noGrp="1"/>
          </p:cNvSpPr>
          <p:nvPr>
            <p:ph type="sldNum" sz="quarter" idx="5"/>
          </p:nvPr>
        </p:nvSpPr>
        <p:spPr/>
        <p:txBody>
          <a:bodyPr rtlCol="0"/>
          <a:lstStyle/>
          <a:p>
            <a:pPr rtl="0"/>
            <a:fld id="{C6B3AB32-59DF-41F1-9618-EDFBF5049629}" type="slidenum">
              <a:rPr lang="pt-BR" smtClean="0"/>
              <a:t>4</a:t>
            </a:fld>
            <a:endParaRPr lang="pt-BR"/>
          </a:p>
        </p:txBody>
      </p:sp>
    </p:spTree>
    <p:extLst>
      <p:ext uri="{BB962C8B-B14F-4D97-AF65-F5344CB8AC3E}">
        <p14:creationId xmlns:p14="http://schemas.microsoft.com/office/powerpoint/2010/main" val="191895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noProof="0" dirty="0"/>
          </a:p>
        </p:txBody>
      </p:sp>
      <p:sp>
        <p:nvSpPr>
          <p:cNvPr id="4" name="Espaço Reservado para o Número do Slide 3"/>
          <p:cNvSpPr>
            <a:spLocks noGrp="1"/>
          </p:cNvSpPr>
          <p:nvPr>
            <p:ph type="sldNum" sz="quarter" idx="5"/>
          </p:nvPr>
        </p:nvSpPr>
        <p:spPr/>
        <p:txBody>
          <a:bodyPr rtlCol="0"/>
          <a:lstStyle/>
          <a:p>
            <a:pPr rtl="0"/>
            <a:fld id="{C6B3AB32-59DF-41F1-9618-EDFBF5049629}" type="slidenum">
              <a:rPr lang="pt-BR" smtClean="0"/>
              <a:t>5</a:t>
            </a:fld>
            <a:endParaRPr lang="pt-BR"/>
          </a:p>
        </p:txBody>
      </p:sp>
    </p:spTree>
    <p:extLst>
      <p:ext uri="{BB962C8B-B14F-4D97-AF65-F5344CB8AC3E}">
        <p14:creationId xmlns:p14="http://schemas.microsoft.com/office/powerpoint/2010/main" val="103694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noProof="0" dirty="0"/>
          </a:p>
        </p:txBody>
      </p:sp>
      <p:sp>
        <p:nvSpPr>
          <p:cNvPr id="4" name="Espaço Reservado para o Número do Slide 3"/>
          <p:cNvSpPr>
            <a:spLocks noGrp="1"/>
          </p:cNvSpPr>
          <p:nvPr>
            <p:ph type="sldNum" sz="quarter" idx="5"/>
          </p:nvPr>
        </p:nvSpPr>
        <p:spPr/>
        <p:txBody>
          <a:bodyPr rtlCol="0"/>
          <a:lstStyle/>
          <a:p>
            <a:pPr rtl="0"/>
            <a:fld id="{C6B3AB32-59DF-41F1-9618-EDFBF5049629}" type="slidenum">
              <a:rPr lang="pt-BR" smtClean="0"/>
              <a:t>6</a:t>
            </a:fld>
            <a:endParaRPr lang="pt-BR"/>
          </a:p>
        </p:txBody>
      </p:sp>
    </p:spTree>
    <p:extLst>
      <p:ext uri="{BB962C8B-B14F-4D97-AF65-F5344CB8AC3E}">
        <p14:creationId xmlns:p14="http://schemas.microsoft.com/office/powerpoint/2010/main" val="147201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noProof="0" dirty="0"/>
          </a:p>
        </p:txBody>
      </p:sp>
      <p:sp>
        <p:nvSpPr>
          <p:cNvPr id="4" name="Espaço Reservado para o Número do Slide 3"/>
          <p:cNvSpPr>
            <a:spLocks noGrp="1"/>
          </p:cNvSpPr>
          <p:nvPr>
            <p:ph type="sldNum" sz="quarter" idx="5"/>
          </p:nvPr>
        </p:nvSpPr>
        <p:spPr/>
        <p:txBody>
          <a:bodyPr rtlCol="0"/>
          <a:lstStyle/>
          <a:p>
            <a:pPr rtl="0"/>
            <a:fld id="{C6B3AB32-59DF-41F1-9618-EDFBF5049629}" type="slidenum">
              <a:rPr lang="pt-BR" smtClean="0"/>
              <a:t>7</a:t>
            </a:fld>
            <a:endParaRPr lang="pt-BR"/>
          </a:p>
        </p:txBody>
      </p:sp>
    </p:spTree>
    <p:extLst>
      <p:ext uri="{BB962C8B-B14F-4D97-AF65-F5344CB8AC3E}">
        <p14:creationId xmlns:p14="http://schemas.microsoft.com/office/powerpoint/2010/main" val="4212504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noProof="0" dirty="0"/>
          </a:p>
        </p:txBody>
      </p:sp>
      <p:sp>
        <p:nvSpPr>
          <p:cNvPr id="4" name="Espaço Reservado para o Número do Slide 3"/>
          <p:cNvSpPr>
            <a:spLocks noGrp="1"/>
          </p:cNvSpPr>
          <p:nvPr>
            <p:ph type="sldNum" sz="quarter" idx="5"/>
          </p:nvPr>
        </p:nvSpPr>
        <p:spPr/>
        <p:txBody>
          <a:bodyPr rtlCol="0"/>
          <a:lstStyle/>
          <a:p>
            <a:pPr rtl="0"/>
            <a:fld id="{C6B3AB32-59DF-41F1-9618-EDFBF5049629}" type="slidenum">
              <a:rPr lang="pt-BR" smtClean="0"/>
              <a:t>8</a:t>
            </a:fld>
            <a:endParaRPr lang="pt-BR"/>
          </a:p>
        </p:txBody>
      </p:sp>
    </p:spTree>
    <p:extLst>
      <p:ext uri="{BB962C8B-B14F-4D97-AF65-F5344CB8AC3E}">
        <p14:creationId xmlns:p14="http://schemas.microsoft.com/office/powerpoint/2010/main" val="3749729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noProof="0" dirty="0"/>
          </a:p>
        </p:txBody>
      </p:sp>
      <p:sp>
        <p:nvSpPr>
          <p:cNvPr id="4" name="Espaço Reservado para o Número do Slide 3"/>
          <p:cNvSpPr>
            <a:spLocks noGrp="1"/>
          </p:cNvSpPr>
          <p:nvPr>
            <p:ph type="sldNum" sz="quarter" idx="5"/>
          </p:nvPr>
        </p:nvSpPr>
        <p:spPr/>
        <p:txBody>
          <a:bodyPr rtlCol="0"/>
          <a:lstStyle/>
          <a:p>
            <a:pPr rtl="0"/>
            <a:fld id="{C6B3AB32-59DF-41F1-9618-EDFBF5049629}" type="slidenum">
              <a:rPr lang="pt-BR" smtClean="0"/>
              <a:t>9</a:t>
            </a:fld>
            <a:endParaRPr lang="pt-BR"/>
          </a:p>
        </p:txBody>
      </p:sp>
    </p:spTree>
    <p:extLst>
      <p:ext uri="{BB962C8B-B14F-4D97-AF65-F5344CB8AC3E}">
        <p14:creationId xmlns:p14="http://schemas.microsoft.com/office/powerpoint/2010/main" val="81541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tâ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hasCustomPrompt="1"/>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pt-BR" noProof="0"/>
              <a:t>Clique para editar o estilo de título Mestre</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noProof="0"/>
              <a:t>Clique para editar o estilo de subtítulo Mestre</a:t>
            </a:r>
          </a:p>
        </p:txBody>
      </p:sp>
      <p:sp>
        <p:nvSpPr>
          <p:cNvPr id="4" name="Espaço Reservado para Dat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2AF5B136-74F1-42D3-987D-A097EEF8F2FE}" type="datetime1">
              <a:rPr lang="pt-BR" noProof="0" smtClean="0"/>
              <a:t>16/01/2025</a:t>
            </a:fld>
            <a:endParaRPr lang="pt-BR" noProof="0"/>
          </a:p>
        </p:txBody>
      </p:sp>
      <p:sp>
        <p:nvSpPr>
          <p:cNvPr id="5" name="Espaço Reservado para Rodapé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pt-BR" noProof="0"/>
          </a:p>
        </p:txBody>
      </p:sp>
      <p:sp>
        <p:nvSpPr>
          <p:cNvPr id="6" name="Espaço Reservado para o Número do Slide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8" name="Retâ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hasCustomPrompt="1"/>
          </p:nvPr>
        </p:nvSpPr>
        <p:spPr>
          <a:xfrm>
            <a:off x="581192" y="702156"/>
            <a:ext cx="11029616" cy="1013800"/>
          </a:xfrm>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0229B074-15EB-43FB-8347-3A734D799093}" type="datetime1">
              <a:rPr lang="pt-BR" noProof="0" smtClean="0"/>
              <a:t>16/01/2025</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7" name="Retâ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hasCustomPrompt="1"/>
          </p:nvPr>
        </p:nvSpPr>
        <p:spPr>
          <a:xfrm>
            <a:off x="8839201" y="675726"/>
            <a:ext cx="2004164" cy="5183073"/>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a:xfrm>
            <a:off x="774923" y="675726"/>
            <a:ext cx="7896279" cy="5183073"/>
          </a:xfrm>
        </p:spPr>
        <p:txBody>
          <a:bodyPr vert="eaVert" rtlCol="0" anchor="t"/>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036303E3-8DE9-4C2D-91EE-6F377AE582A8}" type="datetime1">
              <a:rPr lang="pt-BR" noProof="0" smtClean="0"/>
              <a:t>16/01/2025</a:t>
            </a:fld>
            <a:endParaRPr lang="pt-BR" noProof="0"/>
          </a:p>
        </p:txBody>
      </p:sp>
      <p:sp>
        <p:nvSpPr>
          <p:cNvPr id="5" name="Espaço Reservado para Rodapé 4"/>
          <p:cNvSpPr>
            <a:spLocks noGrp="1"/>
          </p:cNvSpPr>
          <p:nvPr>
            <p:ph type="ftr" sz="quarter" idx="11"/>
          </p:nvPr>
        </p:nvSpPr>
        <p:spPr>
          <a:xfrm>
            <a:off x="774923" y="5951811"/>
            <a:ext cx="7896279" cy="365125"/>
          </a:xfrm>
        </p:spPr>
        <p:txBody>
          <a:bodyPr rtlCol="0"/>
          <a:lstStyle/>
          <a:p>
            <a:pPr rtl="0"/>
            <a:endParaRPr lang="pt-BR" noProof="0"/>
          </a:p>
        </p:txBody>
      </p:sp>
      <p:sp>
        <p:nvSpPr>
          <p:cNvPr id="6" name="Espaço Reservado para o Número do Slide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7" name="Retâ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581192" y="702156"/>
            <a:ext cx="11029616" cy="1013800"/>
          </a:xfrm>
        </p:spPr>
        <p:txBody>
          <a:bodyPr rtlCol="0"/>
          <a:lstStyle/>
          <a:p>
            <a:pPr rtl="0"/>
            <a:r>
              <a:rPr lang="pt-BR" noProof="0"/>
              <a:t>Clique para editar o estilo de título Mestre</a:t>
            </a:r>
          </a:p>
        </p:txBody>
      </p:sp>
      <p:sp>
        <p:nvSpPr>
          <p:cNvPr id="3" name="Espaço Reservado para Conteúdo 2"/>
          <p:cNvSpPr>
            <a:spLocks noGrp="1"/>
          </p:cNvSpPr>
          <p:nvPr>
            <p:ph idx="1" hasCustomPrompt="1"/>
          </p:nvPr>
        </p:nvSpPr>
        <p:spPr>
          <a:xfrm>
            <a:off x="581192" y="2180496"/>
            <a:ext cx="11029615" cy="3678303"/>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B04AF3F4-81C7-4F15-8991-6D0E8D06651A}" type="datetime1">
              <a:rPr lang="pt-BR" noProof="0" smtClean="0"/>
              <a:t>16/01/2025</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a:xfrm>
            <a:off x="10558300" y="5956137"/>
            <a:ext cx="1052508" cy="365125"/>
          </a:xfrm>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8" name="Retâ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Editar estilos de texto Mestre</a:t>
            </a:r>
          </a:p>
        </p:txBody>
      </p:sp>
      <p:sp>
        <p:nvSpPr>
          <p:cNvPr id="4" name="Espaço Reservado para Data 3"/>
          <p:cNvSpPr>
            <a:spLocks noGrp="1"/>
          </p:cNvSpPr>
          <p:nvPr>
            <p:ph type="dt" sz="half" idx="10"/>
          </p:nvPr>
        </p:nvSpPr>
        <p:spPr/>
        <p:txBody>
          <a:bodyPr rtlCol="0"/>
          <a:lstStyle>
            <a:lvl1pPr>
              <a:defRPr>
                <a:solidFill>
                  <a:schemeClr val="accent1">
                    <a:lumMod val="75000"/>
                    <a:lumOff val="25000"/>
                  </a:schemeClr>
                </a:solidFill>
              </a:defRPr>
            </a:lvl1pPr>
          </a:lstStyle>
          <a:p>
            <a:pPr rtl="0"/>
            <a:fld id="{6E2946E4-8964-43BF-B1D5-4261B83248E5}" type="datetime1">
              <a:rPr lang="pt-BR" noProof="0" smtClean="0"/>
              <a:t>16/01/2025</a:t>
            </a:fld>
            <a:endParaRPr lang="pt-BR" noProof="0"/>
          </a:p>
        </p:txBody>
      </p:sp>
      <p:sp>
        <p:nvSpPr>
          <p:cNvPr id="5" name="Espaço Reservado para Rodapé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pt-BR" noProof="0"/>
          </a:p>
        </p:txBody>
      </p:sp>
      <p:sp>
        <p:nvSpPr>
          <p:cNvPr id="6" name="Espaço Reservado para o Número do Slid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8" name="Retâ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581193" y="729658"/>
            <a:ext cx="11029616" cy="988332"/>
          </a:xfrm>
        </p:spPr>
        <p:txBody>
          <a:bodyPr rtlCol="0"/>
          <a:lstStyle/>
          <a:p>
            <a:pPr rtl="0"/>
            <a:r>
              <a:rPr lang="pt-BR" noProof="0"/>
              <a:t>Clique para editar o estilo de título Mestre</a:t>
            </a:r>
          </a:p>
        </p:txBody>
      </p:sp>
      <p:sp>
        <p:nvSpPr>
          <p:cNvPr id="3" name="Espaço Reservado para Conteúdo 2"/>
          <p:cNvSpPr>
            <a:spLocks noGrp="1"/>
          </p:cNvSpPr>
          <p:nvPr>
            <p:ph sz="half" idx="1" hasCustomPrompt="1"/>
          </p:nvPr>
        </p:nvSpPr>
        <p:spPr>
          <a:xfrm>
            <a:off x="581193" y="2228003"/>
            <a:ext cx="5422390" cy="3633047"/>
          </a:xfrm>
        </p:spPr>
        <p:txBody>
          <a:bodyPr rtlCol="0">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hasCustomPrompt="1"/>
          </p:nvPr>
        </p:nvSpPr>
        <p:spPr>
          <a:xfrm>
            <a:off x="6188417" y="2228003"/>
            <a:ext cx="5422392" cy="3633047"/>
          </a:xfrm>
        </p:spPr>
        <p:txBody>
          <a:bodyPr rtlCol="0">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97C9F420-083C-437A-9265-7F13EB97C6A2}" type="datetime1">
              <a:rPr lang="pt-BR" noProof="0" smtClean="0"/>
              <a:t>16/01/2025</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1" name="Retâ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hasCustomPrompt="1"/>
          </p:nvPr>
        </p:nvSpPr>
        <p:spPr>
          <a:xfrm>
            <a:off x="581193" y="729658"/>
            <a:ext cx="11029616" cy="988332"/>
          </a:xfrm>
        </p:spPr>
        <p:txBody>
          <a:bodyPr rtlCol="0"/>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4" name="Espaço Reservado para Conteúdo 3"/>
          <p:cNvSpPr>
            <a:spLocks noGrp="1"/>
          </p:cNvSpPr>
          <p:nvPr>
            <p:ph sz="half" idx="2" hasCustomPrompt="1"/>
          </p:nvPr>
        </p:nvSpPr>
        <p:spPr>
          <a:xfrm>
            <a:off x="581194" y="2926052"/>
            <a:ext cx="5393100" cy="2934999"/>
          </a:xfrm>
        </p:spPr>
        <p:txBody>
          <a:bodyPr rtlCol="0" anchor="t">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6" name="Espaço Reservado para Conteúdo 5"/>
          <p:cNvSpPr>
            <a:spLocks noGrp="1"/>
          </p:cNvSpPr>
          <p:nvPr>
            <p:ph sz="quarter" idx="4" hasCustomPrompt="1"/>
          </p:nvPr>
        </p:nvSpPr>
        <p:spPr>
          <a:xfrm>
            <a:off x="6217709" y="2926052"/>
            <a:ext cx="5393100" cy="2934999"/>
          </a:xfrm>
        </p:spPr>
        <p:txBody>
          <a:bodyPr rtlCol="0" anchor="t">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BE07AF20-ED70-4B21-B799-75BB5818AB43}" type="datetime1">
              <a:rPr lang="pt-BR" noProof="0" smtClean="0"/>
              <a:t>16/01/2025</a:t>
            </a:fld>
            <a:endParaRPr lang="pt-BR" noProof="0"/>
          </a:p>
        </p:txBody>
      </p:sp>
      <p:sp>
        <p:nvSpPr>
          <p:cNvPr id="8" name="Espaço Reservado para Rodapé 7"/>
          <p:cNvSpPr>
            <a:spLocks noGrp="1"/>
          </p:cNvSpPr>
          <p:nvPr>
            <p:ph type="ftr" sz="quarter" idx="11"/>
          </p:nvPr>
        </p:nvSpPr>
        <p:spPr/>
        <p:txBody>
          <a:bodyPr rtlCol="0"/>
          <a:lstStyle/>
          <a:p>
            <a:pPr rtl="0"/>
            <a:endParaRPr lang="pt-BR" noProof="0"/>
          </a:p>
        </p:txBody>
      </p:sp>
      <p:sp>
        <p:nvSpPr>
          <p:cNvPr id="9" name="Espaço Reservado para o Número do Slide 8"/>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Espaço Reservado para Data 2"/>
          <p:cNvSpPr>
            <a:spLocks noGrp="1"/>
          </p:cNvSpPr>
          <p:nvPr>
            <p:ph type="dt" sz="half" idx="10"/>
          </p:nvPr>
        </p:nvSpPr>
        <p:spPr/>
        <p:txBody>
          <a:bodyPr rtlCol="0"/>
          <a:lstStyle/>
          <a:p>
            <a:pPr rtl="0"/>
            <a:fld id="{0D33D876-8C34-42FC-BFF7-457557B97BB7}" type="datetime1">
              <a:rPr lang="pt-BR" noProof="0" smtClean="0"/>
              <a:t>16/01/2025</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
        <p:nvSpPr>
          <p:cNvPr id="7" name="Retâ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hasCustomPrompt="1"/>
          </p:nvPr>
        </p:nvSpPr>
        <p:spPr>
          <a:xfrm>
            <a:off x="575894" y="729658"/>
            <a:ext cx="11029616" cy="988332"/>
          </a:xfrm>
        </p:spPr>
        <p:txBody>
          <a:bodyPr rtlCol="0"/>
          <a:lstStyle/>
          <a:p>
            <a:pPr rtl="0"/>
            <a:r>
              <a:rPr lang="pt-BR" noProof="0"/>
              <a:t>Clique para editar o estilo de título Mestre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4592437E-206F-4A1C-947F-806A50A40B88}" type="datetime1">
              <a:rPr lang="pt-BR" noProof="0" smtClean="0"/>
              <a:t>16/01/2025</a:t>
            </a:fld>
            <a:endParaRPr lang="pt-BR" noProof="0"/>
          </a:p>
        </p:txBody>
      </p:sp>
      <p:sp>
        <p:nvSpPr>
          <p:cNvPr id="3" name="Espaço Reservado para Rodapé 2"/>
          <p:cNvSpPr>
            <a:spLocks noGrp="1"/>
          </p:cNvSpPr>
          <p:nvPr>
            <p:ph type="ftr" sz="quarter" idx="11"/>
          </p:nvPr>
        </p:nvSpPr>
        <p:spPr/>
        <p:txBody>
          <a:bodyPr rtlCol="0"/>
          <a:lstStyle/>
          <a:p>
            <a:pPr rtl="0"/>
            <a:endParaRPr lang="pt-BR" noProof="0"/>
          </a:p>
        </p:txBody>
      </p:sp>
      <p:sp>
        <p:nvSpPr>
          <p:cNvPr id="4" name="Espaço Reservado para o Número do Slide 3"/>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9" name="Retâ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hasCustomPrompt="1"/>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lvl1pPr>
              <a:defRPr>
                <a:solidFill>
                  <a:schemeClr val="accent1">
                    <a:lumMod val="75000"/>
                    <a:lumOff val="25000"/>
                  </a:schemeClr>
                </a:solidFill>
              </a:defRPr>
            </a:lvl1pPr>
          </a:lstStyle>
          <a:p>
            <a:pPr rtl="0"/>
            <a:fld id="{B036DDBC-F1EF-4D09-A533-5995BC167053}" type="datetime1">
              <a:rPr lang="pt-BR" noProof="0" smtClean="0"/>
              <a:t>16/01/2025</a:t>
            </a:fld>
            <a:endParaRPr lang="pt-BR" noProof="0"/>
          </a:p>
        </p:txBody>
      </p:sp>
      <p:sp>
        <p:nvSpPr>
          <p:cNvPr id="6" name="Espaço Reservado para Rodapé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pt-BR" noProof="0"/>
          </a:p>
        </p:txBody>
      </p:sp>
      <p:sp>
        <p:nvSpPr>
          <p:cNvPr id="7" name="Espaço Reservado para o Número do Slide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581193" y="4693389"/>
            <a:ext cx="11029616" cy="566738"/>
          </a:xfrm>
        </p:spPr>
        <p:txBody>
          <a:bodyPr rtlCol="0" anchor="b">
            <a:normAutofit/>
          </a:bodyPr>
          <a:lstStyle>
            <a:lvl1pPr algn="l">
              <a:defRPr sz="2400" b="0">
                <a:solidFill>
                  <a:schemeClr val="accent1"/>
                </a:solidFill>
              </a:defRPr>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DFFDDC01-A1CF-4C3A-BE96-FBC60101324D}" type="datetime1">
              <a:rPr lang="pt-BR" noProof="0" smtClean="0"/>
              <a:t>16/01/2025</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D57F1E4F-1CFF-5643-939E-217C01CDF565}" type="slidenum">
              <a:rPr lang="pt-BR" noProof="0" smtClean="0"/>
              <a:pPr rtl="0"/>
              <a:t>‹nº›</a:t>
            </a:fld>
            <a:endParaRPr lang="pt-BR"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52266794-2CD5-4ED3-94F8-8B8DC65FDDE3}" type="datetime1">
              <a:rPr lang="pt-BR" noProof="0" smtClean="0"/>
              <a:t>16/01/2025</a:t>
            </a:fld>
            <a:endParaRPr lang="pt-BR" noProof="0"/>
          </a:p>
        </p:txBody>
      </p:sp>
      <p:sp>
        <p:nvSpPr>
          <p:cNvPr id="5" name="Espaço Reservado para Rodapé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pt-BR" noProof="0"/>
          </a:p>
        </p:txBody>
      </p:sp>
      <p:sp>
        <p:nvSpPr>
          <p:cNvPr id="6" name="Espaço Reservado para o Número do Slide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pt-BR" noProof="0" smtClean="0"/>
              <a:pPr rtl="0"/>
              <a:t>‹nº›</a:t>
            </a:fld>
            <a:endParaRPr lang="pt-BR" noProof="0"/>
          </a:p>
        </p:txBody>
      </p:sp>
      <p:sp>
        <p:nvSpPr>
          <p:cNvPr id="9" name="Retâ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tâ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tâ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m 6" descr="Close de um ramo de oliveira em um pôr do sol">
            <a:extLst>
              <a:ext uri="{FF2B5EF4-FFF2-40B4-BE49-F238E27FC236}">
                <a16:creationId xmlns:a16="http://schemas.microsoft.com/office/drawing/2014/main" id="{3840F91C-EDD0-4D4E-A4AB-E6C77856C88C}"/>
              </a:ext>
            </a:extLst>
          </p:cNvPr>
          <p:cNvPicPr>
            <a:picLocks noChangeAspect="1"/>
          </p:cNvPicPr>
          <p:nvPr/>
        </p:nvPicPr>
        <p:blipFill>
          <a:blip r:embed="rId3"/>
          <a:srcRect t="7856" b="7856"/>
          <a:stretch/>
        </p:blipFill>
        <p:spPr>
          <a:xfrm>
            <a:off x="20" y="0"/>
            <a:ext cx="12191980" cy="6857990"/>
          </a:xfrm>
          <a:prstGeom prst="rect">
            <a:avLst/>
          </a:prstGeom>
        </p:spPr>
      </p:pic>
      <p:sp>
        <p:nvSpPr>
          <p:cNvPr id="2" name="Título 1">
            <a:extLst>
              <a:ext uri="{FF2B5EF4-FFF2-40B4-BE49-F238E27FC236}">
                <a16:creationId xmlns:a16="http://schemas.microsoft.com/office/drawing/2014/main" id="{C02C5318-1A1E-49D0-B2E2-A4B0FA9E8A40}"/>
              </a:ext>
            </a:extLst>
          </p:cNvPr>
          <p:cNvSpPr>
            <a:spLocks noGrp="1"/>
          </p:cNvSpPr>
          <p:nvPr>
            <p:ph type="title"/>
          </p:nvPr>
        </p:nvSpPr>
        <p:spPr>
          <a:xfrm>
            <a:off x="753315" y="2440663"/>
            <a:ext cx="11029616" cy="988332"/>
          </a:xfrm>
        </p:spPr>
        <p:txBody>
          <a:bodyPr rtlCol="0">
            <a:noAutofit/>
          </a:bodyPr>
          <a:lstStyle/>
          <a:p>
            <a:r>
              <a:rPr lang="pt-BR" sz="5000" b="1" dirty="0">
                <a:solidFill>
                  <a:schemeClr val="accent1">
                    <a:lumMod val="50000"/>
                  </a:schemeClr>
                </a:solidFill>
              </a:rPr>
              <a:t>nova </a:t>
            </a:r>
            <a:r>
              <a:rPr lang="pt-BR" sz="5000" b="1" dirty="0" err="1">
                <a:solidFill>
                  <a:schemeClr val="accent1">
                    <a:lumMod val="50000"/>
                  </a:schemeClr>
                </a:solidFill>
              </a:rPr>
              <a:t>trend</a:t>
            </a:r>
            <a:r>
              <a:rPr lang="pt-BR" sz="5000" b="1" dirty="0">
                <a:solidFill>
                  <a:schemeClr val="accent1">
                    <a:lumMod val="50000"/>
                  </a:schemeClr>
                </a:solidFill>
              </a:rPr>
              <a:t> bizantina </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sultado de imagem para queda de constantinopla">
            <a:extLst>
              <a:ext uri="{FF2B5EF4-FFF2-40B4-BE49-F238E27FC236}">
                <a16:creationId xmlns:a16="http://schemas.microsoft.com/office/drawing/2014/main" id="{4BF0B75D-7DE7-4BC2-2853-1480141C7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53" y="1151468"/>
            <a:ext cx="38766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m para queda de constantinopla">
            <a:extLst>
              <a:ext uri="{FF2B5EF4-FFF2-40B4-BE49-F238E27FC236}">
                <a16:creationId xmlns:a16="http://schemas.microsoft.com/office/drawing/2014/main" id="{4054E083-B693-CE97-336D-A1DEAAAB0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840" y="3744735"/>
            <a:ext cx="23241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Queda de Constantinopla (1453) - Império Bizantino - História - InfoEscola">
            <a:extLst>
              <a:ext uri="{FF2B5EF4-FFF2-40B4-BE49-F238E27FC236}">
                <a16:creationId xmlns:a16="http://schemas.microsoft.com/office/drawing/2014/main" id="{EB9882CC-3D7A-C1C9-C0B2-7109E1D123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1163" y="1151468"/>
            <a:ext cx="5962650" cy="498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140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m para queda de constantinopla imagiem de ia ">
            <a:extLst>
              <a:ext uri="{FF2B5EF4-FFF2-40B4-BE49-F238E27FC236}">
                <a16:creationId xmlns:a16="http://schemas.microsoft.com/office/drawing/2014/main" id="{8438533B-E940-4C3F-3C40-F78001D94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878" y="1129207"/>
            <a:ext cx="355282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esultado de imagem para queda de constantinopla imagiem de ia ">
            <a:extLst>
              <a:ext uri="{FF2B5EF4-FFF2-40B4-BE49-F238E27FC236}">
                <a16:creationId xmlns:a16="http://schemas.microsoft.com/office/drawing/2014/main" id="{402738C4-680B-DB89-C33A-F6B53B3A0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910" y="3007859"/>
            <a:ext cx="3343275" cy="240982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40 Facts About the Glorious Rise and Brutal Fall of Constantinople ...">
            <a:extLst>
              <a:ext uri="{FF2B5EF4-FFF2-40B4-BE49-F238E27FC236}">
                <a16:creationId xmlns:a16="http://schemas.microsoft.com/office/drawing/2014/main" id="{284AE9FD-0908-ED31-0557-C4A4DACFF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700148"/>
            <a:ext cx="9242961" cy="577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144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5EE10D6-4CAD-B28F-DD0A-F616AE5A20B6}"/>
              </a:ext>
            </a:extLst>
          </p:cNvPr>
          <p:cNvPicPr>
            <a:picLocks noChangeAspect="1"/>
          </p:cNvPicPr>
          <p:nvPr/>
        </p:nvPicPr>
        <p:blipFill>
          <a:blip r:embed="rId2"/>
          <a:stretch>
            <a:fillRect/>
          </a:stretch>
        </p:blipFill>
        <p:spPr>
          <a:xfrm>
            <a:off x="824140" y="817083"/>
            <a:ext cx="1859683" cy="2012116"/>
          </a:xfrm>
          <a:prstGeom prst="rect">
            <a:avLst/>
          </a:prstGeom>
        </p:spPr>
      </p:pic>
      <p:sp>
        <p:nvSpPr>
          <p:cNvPr id="4" name="CaixaDeTexto 3">
            <a:extLst>
              <a:ext uri="{FF2B5EF4-FFF2-40B4-BE49-F238E27FC236}">
                <a16:creationId xmlns:a16="http://schemas.microsoft.com/office/drawing/2014/main" id="{F80033A9-8C3F-3DEB-3AEF-35E4FC5C50E5}"/>
              </a:ext>
            </a:extLst>
          </p:cNvPr>
          <p:cNvSpPr txBox="1"/>
          <p:nvPr/>
        </p:nvSpPr>
        <p:spPr>
          <a:xfrm>
            <a:off x="3696401" y="918674"/>
            <a:ext cx="7671459" cy="3970318"/>
          </a:xfrm>
          <a:prstGeom prst="rect">
            <a:avLst/>
          </a:prstGeom>
          <a:noFill/>
        </p:spPr>
        <p:txBody>
          <a:bodyPr wrap="square" rtlCol="0">
            <a:spAutoFit/>
          </a:bodyPr>
          <a:lstStyle/>
          <a:p>
            <a:pPr marL="285750" indent="-285750">
              <a:buFont typeface="Arial" panose="020B0604020202020204" pitchFamily="34" charset="0"/>
              <a:buChar char="•"/>
            </a:pPr>
            <a:r>
              <a:rPr lang="pt-BR" dirty="0">
                <a:solidFill>
                  <a:srgbClr val="002060"/>
                </a:solidFill>
              </a:rPr>
              <a:t> </a:t>
            </a:r>
            <a:r>
              <a:rPr lang="pt-BR" dirty="0" err="1">
                <a:solidFill>
                  <a:srgbClr val="002060"/>
                </a:solidFill>
              </a:rPr>
              <a:t>Monaaaa</a:t>
            </a:r>
            <a:r>
              <a:rPr lang="pt-BR" dirty="0">
                <a:solidFill>
                  <a:srgbClr val="002060"/>
                </a:solidFill>
              </a:rPr>
              <a:t>! se não acredita, era uma gentalha mal vestida e sem modos, </a:t>
            </a:r>
            <a:r>
              <a:rPr lang="pt-BR" dirty="0" err="1">
                <a:solidFill>
                  <a:srgbClr val="002060"/>
                </a:solidFill>
              </a:rPr>
              <a:t>affff</a:t>
            </a:r>
            <a:endParaRPr lang="pt-BR" dirty="0">
              <a:solidFill>
                <a:srgbClr val="002060"/>
              </a:solidFill>
            </a:endParaRPr>
          </a:p>
          <a:p>
            <a:pPr marL="285750" indent="-285750">
              <a:buFont typeface="Arial" panose="020B0604020202020204" pitchFamily="34" charset="0"/>
              <a:buChar char="•"/>
            </a:pPr>
            <a:endParaRPr lang="pt-BR" dirty="0">
              <a:solidFill>
                <a:srgbClr val="002060"/>
              </a:solidFill>
            </a:endParaRPr>
          </a:p>
          <a:p>
            <a:pPr marL="285750" indent="-285750">
              <a:buFont typeface="Arial" panose="020B0604020202020204" pitchFamily="34" charset="0"/>
              <a:buChar char="•"/>
            </a:pPr>
            <a:r>
              <a:rPr lang="pt-BR" dirty="0">
                <a:solidFill>
                  <a:srgbClr val="002060"/>
                </a:solidFill>
              </a:rPr>
              <a:t>E acabou como? Na queda de Constantinopla e na imposição de um ciclo de dominação, do velho continente europeu pelos Turco Otomanos que durou até o final da Primeira Guerra mundial.  </a:t>
            </a:r>
          </a:p>
          <a:p>
            <a:pPr marL="285750" indent="-285750">
              <a:buFont typeface="Arial" panose="020B0604020202020204" pitchFamily="34" charset="0"/>
              <a:buChar char="•"/>
            </a:pPr>
            <a:endParaRPr lang="pt-BR" dirty="0">
              <a:solidFill>
                <a:srgbClr val="002060"/>
              </a:solidFill>
            </a:endParaRPr>
          </a:p>
          <a:p>
            <a:pPr marL="285750" indent="-285750">
              <a:buFont typeface="Arial" panose="020B0604020202020204" pitchFamily="34" charset="0"/>
              <a:buChar char="•"/>
            </a:pPr>
            <a:r>
              <a:rPr lang="pt-BR" dirty="0">
                <a:solidFill>
                  <a:srgbClr val="002060"/>
                </a:solidFill>
              </a:rPr>
              <a:t>Tanto que quebrou a internet na época, e o </a:t>
            </a:r>
            <a:r>
              <a:rPr lang="pt-BR" dirty="0" err="1">
                <a:solidFill>
                  <a:srgbClr val="002060"/>
                </a:solidFill>
              </a:rPr>
              <a:t>wifi</a:t>
            </a:r>
            <a:r>
              <a:rPr lang="pt-BR" dirty="0">
                <a:solidFill>
                  <a:srgbClr val="002060"/>
                </a:solidFill>
              </a:rPr>
              <a:t> só voltou a funcionar nos EUA em 1969  </a:t>
            </a:r>
            <a:r>
              <a:rPr lang="pt-BR" dirty="0" err="1">
                <a:solidFill>
                  <a:srgbClr val="002060"/>
                </a:solidFill>
              </a:rPr>
              <a:t>kkkkk</a:t>
            </a:r>
            <a:endParaRPr lang="pt-BR" dirty="0">
              <a:solidFill>
                <a:srgbClr val="002060"/>
              </a:solidFill>
            </a:endParaRPr>
          </a:p>
          <a:p>
            <a:pPr marL="285750" indent="-285750">
              <a:buFont typeface="Arial" panose="020B0604020202020204" pitchFamily="34" charset="0"/>
              <a:buChar char="•"/>
            </a:pPr>
            <a:endParaRPr lang="pt-BR" dirty="0">
              <a:solidFill>
                <a:srgbClr val="002060"/>
              </a:solidFill>
            </a:endParaRPr>
          </a:p>
          <a:p>
            <a:pPr marL="285750" indent="-285750">
              <a:buFont typeface="Arial" panose="020B0604020202020204" pitchFamily="34" charset="0"/>
              <a:buChar char="•"/>
            </a:pPr>
            <a:r>
              <a:rPr lang="pt-BR" dirty="0">
                <a:solidFill>
                  <a:srgbClr val="002060"/>
                </a:solidFill>
              </a:rPr>
              <a:t>Gente! Acorda! Helou! </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endParaRPr lang="pt-BR" dirty="0"/>
          </a:p>
        </p:txBody>
      </p:sp>
      <p:pic>
        <p:nvPicPr>
          <p:cNvPr id="11268" name="Picture 4" descr="Draco Malfoy ...">
            <a:extLst>
              <a:ext uri="{FF2B5EF4-FFF2-40B4-BE49-F238E27FC236}">
                <a16:creationId xmlns:a16="http://schemas.microsoft.com/office/drawing/2014/main" id="{33EEC4C4-18BB-7ED8-CA32-3C10CBC89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4138" y="4514299"/>
            <a:ext cx="245745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cara de deboche, memes bonitos, rostos ...">
            <a:extLst>
              <a:ext uri="{FF2B5EF4-FFF2-40B4-BE49-F238E27FC236}">
                <a16:creationId xmlns:a16="http://schemas.microsoft.com/office/drawing/2014/main" id="{2DC2C367-73B6-9E9B-4309-283FDBDE0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3823" y="437142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589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pt-BR" dirty="0"/>
              <a:t>Café da manhã em BC viraliza: </a:t>
            </a:r>
          </a:p>
        </p:txBody>
      </p:sp>
      <p:sp>
        <p:nvSpPr>
          <p:cNvPr id="4" name="Espaço Reservado para Conteúdo 3">
            <a:extLst>
              <a:ext uri="{FF2B5EF4-FFF2-40B4-BE49-F238E27FC236}">
                <a16:creationId xmlns:a16="http://schemas.microsoft.com/office/drawing/2014/main" id="{880BD51C-41EF-BB31-67FD-21EE5227B5B5}"/>
              </a:ext>
            </a:extLst>
          </p:cNvPr>
          <p:cNvSpPr>
            <a:spLocks noGrp="1"/>
          </p:cNvSpPr>
          <p:nvPr>
            <p:ph sz="half" idx="2"/>
          </p:nvPr>
        </p:nvSpPr>
        <p:spPr/>
        <p:txBody>
          <a:bodyPr/>
          <a:lstStyle/>
          <a:p>
            <a:r>
              <a:rPr lang="pt-BR" dirty="0"/>
              <a:t>O Império Bizantino, com sua rica cultura e história, foi um dos maiores impérios da Antiguidade.</a:t>
            </a:r>
          </a:p>
          <a:p>
            <a:r>
              <a:rPr lang="pt-BR" dirty="0"/>
              <a:t>Agora imagine dormir em Constantinopla e acordar para um delicioso café da manhã em BC.</a:t>
            </a:r>
          </a:p>
          <a:p>
            <a:r>
              <a:rPr lang="pt-BR" dirty="0"/>
              <a:t>Bateu mais de 100 mil visualizações a foto do café da manhã em hotel aprazível.  PS: Os adolescentes não estão na foto, “Levantar cedo? Não! muito obrigada </a:t>
            </a:r>
            <a:r>
              <a:rPr lang="pt-BR" dirty="0" err="1"/>
              <a:t>rs</a:t>
            </a:r>
            <a:r>
              <a:rPr lang="pt-BR" dirty="0"/>
              <a:t>”.   Foi o </a:t>
            </a:r>
            <a:r>
              <a:rPr lang="pt-BR" i="1" dirty="0"/>
              <a:t>Tweet </a:t>
            </a:r>
            <a:r>
              <a:rPr lang="pt-BR" dirty="0"/>
              <a:t> postado no X pelo caçula da família.</a:t>
            </a:r>
          </a:p>
          <a:p>
            <a:endParaRPr lang="pt-BR" dirty="0"/>
          </a:p>
        </p:txBody>
      </p:sp>
      <p:pic>
        <p:nvPicPr>
          <p:cNvPr id="1026" name="Picture 2">
            <a:extLst>
              <a:ext uri="{FF2B5EF4-FFF2-40B4-BE49-F238E27FC236}">
                <a16:creationId xmlns:a16="http://schemas.microsoft.com/office/drawing/2014/main" id="{84522350-28FC-4960-C763-D447B4DB6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341" y="2228003"/>
            <a:ext cx="3761773" cy="376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7607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13E93E7F-81C2-FFC5-48E1-7549D715BF10}"/>
              </a:ext>
            </a:extLst>
          </p:cNvPr>
          <p:cNvSpPr txBox="1"/>
          <p:nvPr/>
        </p:nvSpPr>
        <p:spPr>
          <a:xfrm>
            <a:off x="1125187" y="1117753"/>
            <a:ext cx="10667010" cy="1754326"/>
          </a:xfrm>
          <a:prstGeom prst="rect">
            <a:avLst/>
          </a:prstGeom>
          <a:noFill/>
        </p:spPr>
        <p:txBody>
          <a:bodyPr wrap="square">
            <a:spAutoFit/>
          </a:bodyPr>
          <a:lstStyle/>
          <a:p>
            <a:r>
              <a:rPr lang="pt-BR" dirty="0">
                <a:solidFill>
                  <a:srgbClr val="002060"/>
                </a:solidFill>
              </a:rPr>
              <a:t>Tu não fico sabendo?! O Império Bizantino, com sua rica cultura e história, foi um dos maiores impérios da Antiguidade.  "Imagine acordar em Constantinopla, com o sol brilhando sobre a Agia Sophia. Dar um giro para conhecer a cidade.  O Império surgiu em 395, (mais ou menos, na verdade é o que dizem </a:t>
            </a:r>
            <a:r>
              <a:rPr lang="pt-BR" dirty="0" err="1">
                <a:solidFill>
                  <a:srgbClr val="002060"/>
                </a:solidFill>
              </a:rPr>
              <a:t>kkk</a:t>
            </a:r>
            <a:r>
              <a:rPr lang="pt-BR" dirty="0">
                <a:solidFill>
                  <a:srgbClr val="002060"/>
                </a:solidFill>
              </a:rPr>
              <a:t>, ninguém tem certeza).  Li na internet que o Império Bizantino surgiu por meio da divisão do Império Romano feita pelo imperador Teodósio. </a:t>
            </a:r>
          </a:p>
          <a:p>
            <a:r>
              <a:rPr lang="pt-BR" dirty="0">
                <a:solidFill>
                  <a:srgbClr val="002060"/>
                </a:solidFill>
              </a:rPr>
              <a:t>O império correspondeu à parte oriental. Constantinopla era top, virou capital.  </a:t>
            </a:r>
          </a:p>
        </p:txBody>
      </p:sp>
      <p:pic>
        <p:nvPicPr>
          <p:cNvPr id="2050" name="Picture 2" descr="Império Bizantino: resumo e características">
            <a:extLst>
              <a:ext uri="{FF2B5EF4-FFF2-40B4-BE49-F238E27FC236}">
                <a16:creationId xmlns:a16="http://schemas.microsoft.com/office/drawing/2014/main" id="{1C6316E6-9C92-C81D-B2E5-13B79118A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732" y="3429000"/>
            <a:ext cx="5051268" cy="26434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ssassin's creed grand bazaar - fan art">
            <a:extLst>
              <a:ext uri="{FF2B5EF4-FFF2-40B4-BE49-F238E27FC236}">
                <a16:creationId xmlns:a16="http://schemas.microsoft.com/office/drawing/2014/main" id="{EA692BC3-87BD-6B40-8B99-FF5FF796F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629" y="3570802"/>
            <a:ext cx="4924990" cy="235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32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terfront scene, Constaninople, (Istanbul) Turkey, circa 18 Stock ...">
            <a:extLst>
              <a:ext uri="{FF2B5EF4-FFF2-40B4-BE49-F238E27FC236}">
                <a16:creationId xmlns:a16="http://schemas.microsoft.com/office/drawing/2014/main" id="{C9142E60-F81E-4EE5-D20A-DA348E0FCA27}"/>
              </a:ext>
            </a:extLst>
          </p:cNvPr>
          <p:cNvPicPr>
            <a:picLocks noChangeAspect="1" noChangeArrowheads="1"/>
          </p:cNvPicPr>
          <p:nvPr/>
        </p:nvPicPr>
        <p:blipFill>
          <a:blip r:embed="rId3">
            <a:alphaModFix amt="41000"/>
            <a:extLst>
              <a:ext uri="{28A0092B-C50C-407E-A947-70E740481C1C}">
                <a14:useLocalDpi xmlns:a14="http://schemas.microsoft.com/office/drawing/2010/main" val="0"/>
              </a:ext>
            </a:extLst>
          </a:blip>
          <a:srcRect/>
          <a:stretch>
            <a:fillRect/>
          </a:stretch>
        </p:blipFill>
        <p:spPr bwMode="auto">
          <a:xfrm>
            <a:off x="543298" y="728700"/>
            <a:ext cx="11105406" cy="5643163"/>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04422638-839D-7828-0882-EFAB76A23BDB}"/>
              </a:ext>
            </a:extLst>
          </p:cNvPr>
          <p:cNvSpPr txBox="1"/>
          <p:nvPr/>
        </p:nvSpPr>
        <p:spPr>
          <a:xfrm>
            <a:off x="543296" y="1195790"/>
            <a:ext cx="11023863" cy="4708981"/>
          </a:xfrm>
          <a:prstGeom prst="rect">
            <a:avLst/>
          </a:prstGeom>
          <a:noFill/>
        </p:spPr>
        <p:txBody>
          <a:bodyPr wrap="square">
            <a:spAutoFit/>
          </a:bodyPr>
          <a:lstStyle/>
          <a:p>
            <a:pPr marL="285750" indent="-285750" algn="just">
              <a:buFont typeface="Arial" panose="020B0604020202020204" pitchFamily="34" charset="0"/>
              <a:buChar char="•"/>
            </a:pPr>
            <a:r>
              <a:rPr lang="pt-BR" sz="2000" i="0" dirty="0">
                <a:solidFill>
                  <a:srgbClr val="002060"/>
                </a:solidFill>
                <a:effectLst/>
                <a:ea typeface="NSimSun" panose="02010609030101010101" pitchFamily="49" charset="-122"/>
              </a:rPr>
              <a:t>A cidade foi fundada no ano 330 pelo imperador Constantino I, (ele foi um dos maiores influencers da sua época) por meio da tomada de Bizâncio, cidade situada em local estratégico entre a Ásia e a Europa. </a:t>
            </a:r>
          </a:p>
          <a:p>
            <a:pPr marL="285750" indent="-285750" algn="just">
              <a:buFont typeface="Arial" panose="020B0604020202020204" pitchFamily="34" charset="0"/>
              <a:buChar char="•"/>
            </a:pPr>
            <a:endParaRPr lang="pt-BR" sz="2000" i="0" dirty="0">
              <a:solidFill>
                <a:srgbClr val="002060"/>
              </a:solidFill>
              <a:effectLst/>
              <a:ea typeface="NSimSun" panose="02010609030101010101" pitchFamily="49" charset="-122"/>
            </a:endParaRPr>
          </a:p>
          <a:p>
            <a:pPr marL="285750" indent="-285750" algn="just">
              <a:buFont typeface="Arial" panose="020B0604020202020204" pitchFamily="34" charset="0"/>
              <a:buChar char="•"/>
            </a:pPr>
            <a:r>
              <a:rPr lang="pt-BR" sz="2000" dirty="0">
                <a:solidFill>
                  <a:srgbClr val="002060"/>
                </a:solidFill>
                <a:ea typeface="NSimSun" panose="02010609030101010101" pitchFamily="49" charset="-122"/>
              </a:rPr>
              <a:t>C</a:t>
            </a:r>
            <a:r>
              <a:rPr lang="pt-BR" sz="2000" i="0" dirty="0">
                <a:solidFill>
                  <a:srgbClr val="002060"/>
                </a:solidFill>
                <a:effectLst/>
                <a:ea typeface="NSimSun" panose="02010609030101010101" pitchFamily="49" charset="-122"/>
              </a:rPr>
              <a:t>om uma vista para o mar Mediterrâneo, e que era fruto da expansão colonial grega por volta de 650 a.C..</a:t>
            </a:r>
          </a:p>
          <a:p>
            <a:pPr marL="285750" indent="-285750" algn="just">
              <a:buFont typeface="Arial" panose="020B0604020202020204" pitchFamily="34" charset="0"/>
              <a:buChar char="•"/>
            </a:pPr>
            <a:endParaRPr lang="pt-BR" sz="2000" i="0" dirty="0">
              <a:solidFill>
                <a:srgbClr val="002060"/>
              </a:solidFill>
              <a:effectLst/>
              <a:ea typeface="NSimSun" panose="02010609030101010101" pitchFamily="49" charset="-122"/>
            </a:endParaRPr>
          </a:p>
          <a:p>
            <a:pPr marL="285750" indent="-285750" algn="just">
              <a:buFont typeface="Arial" panose="020B0604020202020204" pitchFamily="34" charset="0"/>
              <a:buChar char="•"/>
            </a:pPr>
            <a:r>
              <a:rPr lang="pt-BR" sz="2000" i="0" dirty="0">
                <a:solidFill>
                  <a:srgbClr val="002060"/>
                </a:solidFill>
                <a:effectLst/>
                <a:ea typeface="NSimSun" panose="02010609030101010101" pitchFamily="49" charset="-122"/>
              </a:rPr>
              <a:t>Escolhendo Bizâncio como capital do Império Romano do Oriente e dando a ela seu próprio nome. Constantino I firmava a presença e controle de seu Império sobre outros povos.</a:t>
            </a:r>
          </a:p>
          <a:p>
            <a:pPr marL="285750" indent="-285750" algn="just">
              <a:buFont typeface="Arial" panose="020B0604020202020204" pitchFamily="34" charset="0"/>
              <a:buChar char="•"/>
            </a:pPr>
            <a:endParaRPr lang="pt-BR" sz="2000" i="0" dirty="0">
              <a:solidFill>
                <a:srgbClr val="002060"/>
              </a:solidFill>
              <a:effectLst/>
              <a:ea typeface="NSimSun" panose="02010609030101010101" pitchFamily="49" charset="-122"/>
            </a:endParaRPr>
          </a:p>
          <a:p>
            <a:pPr marL="285750" indent="-285750" algn="just">
              <a:buFont typeface="Arial" panose="020B0604020202020204" pitchFamily="34" charset="0"/>
              <a:buChar char="•"/>
            </a:pPr>
            <a:r>
              <a:rPr lang="pt-BR" sz="2000" i="0" dirty="0">
                <a:solidFill>
                  <a:srgbClr val="002060"/>
                </a:solidFill>
                <a:effectLst/>
                <a:ea typeface="NSimSun" panose="02010609030101010101" pitchFamily="49" charset="-122"/>
              </a:rPr>
              <a:t>Durante 11 séculos, o Império Romano do Oriente (que nunca chamou a si de</a:t>
            </a:r>
            <a:br>
              <a:rPr lang="pt-BR" sz="2000" i="0" dirty="0">
                <a:solidFill>
                  <a:srgbClr val="002060"/>
                </a:solidFill>
                <a:effectLst/>
                <a:ea typeface="NSimSun" panose="02010609030101010101" pitchFamily="49" charset="-122"/>
              </a:rPr>
            </a:br>
            <a:r>
              <a:rPr lang="pt-BR" sz="2000" i="0" dirty="0">
                <a:solidFill>
                  <a:srgbClr val="002060"/>
                </a:solidFill>
                <a:effectLst/>
                <a:ea typeface="NSimSun" panose="02010609030101010101" pitchFamily="49" charset="-122"/>
              </a:rPr>
              <a:t>Bizantino).</a:t>
            </a:r>
          </a:p>
          <a:p>
            <a:pPr marL="285750" indent="-285750" algn="just">
              <a:buFont typeface="Arial" panose="020B0604020202020204" pitchFamily="34" charset="0"/>
              <a:buChar char="•"/>
            </a:pPr>
            <a:endParaRPr lang="pt-BR" sz="2000" i="0" dirty="0">
              <a:solidFill>
                <a:srgbClr val="002060"/>
              </a:solidFill>
              <a:effectLst/>
              <a:ea typeface="NSimSun" panose="02010609030101010101" pitchFamily="49" charset="-122"/>
            </a:endParaRPr>
          </a:p>
          <a:p>
            <a:pPr marL="285750" indent="-285750" algn="just">
              <a:buFont typeface="Arial" panose="020B0604020202020204" pitchFamily="34" charset="0"/>
              <a:buChar char="•"/>
            </a:pPr>
            <a:r>
              <a:rPr lang="pt-BR" sz="2000" dirty="0">
                <a:solidFill>
                  <a:srgbClr val="002060"/>
                </a:solidFill>
                <a:ea typeface="NSimSun" panose="02010609030101010101" pitchFamily="49" charset="-122"/>
              </a:rPr>
              <a:t>T</a:t>
            </a:r>
            <a:r>
              <a:rPr lang="pt-BR" sz="2000" i="0" dirty="0">
                <a:solidFill>
                  <a:srgbClr val="002060"/>
                </a:solidFill>
                <a:effectLst/>
                <a:ea typeface="NSimSun" panose="02010609030101010101" pitchFamily="49" charset="-122"/>
              </a:rPr>
              <a:t>eve forças para resistir a uma série de conflitos que ameaçavam seu</a:t>
            </a:r>
            <a:br>
              <a:rPr lang="pt-BR" sz="2000" i="0" dirty="0">
                <a:solidFill>
                  <a:srgbClr val="002060"/>
                </a:solidFill>
                <a:effectLst/>
                <a:ea typeface="NSimSun" panose="02010609030101010101" pitchFamily="49" charset="-122"/>
              </a:rPr>
            </a:br>
            <a:r>
              <a:rPr lang="pt-BR" sz="2000" i="0" dirty="0">
                <a:solidFill>
                  <a:srgbClr val="002060"/>
                </a:solidFill>
                <a:effectLst/>
                <a:ea typeface="NSimSun" panose="02010609030101010101" pitchFamily="49" charset="-122"/>
              </a:rPr>
              <a:t>território.</a:t>
            </a:r>
          </a:p>
        </p:txBody>
      </p:sp>
    </p:spTree>
    <p:extLst>
      <p:ext uri="{BB962C8B-B14F-4D97-AF65-F5344CB8AC3E}">
        <p14:creationId xmlns:p14="http://schemas.microsoft.com/office/powerpoint/2010/main" val="1981852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Mulher com lenço na cabeça&#10;&#10;Descrição gerada automaticamente com confiança baixa">
            <a:extLst>
              <a:ext uri="{FF2B5EF4-FFF2-40B4-BE49-F238E27FC236}">
                <a16:creationId xmlns:a16="http://schemas.microsoft.com/office/drawing/2014/main" id="{CD8CDEB0-0047-A2AF-A364-0B8841103889}"/>
              </a:ext>
            </a:extLst>
          </p:cNvPr>
          <p:cNvPicPr>
            <a:picLocks noChangeAspect="1"/>
          </p:cNvPicPr>
          <p:nvPr/>
        </p:nvPicPr>
        <p:blipFill>
          <a:blip r:embed="rId3">
            <a:alphaModFix amt="43000"/>
          </a:blip>
          <a:stretch>
            <a:fillRect/>
          </a:stretch>
        </p:blipFill>
        <p:spPr>
          <a:xfrm>
            <a:off x="1799112" y="3544473"/>
            <a:ext cx="3598224" cy="3126922"/>
          </a:xfrm>
          <a:prstGeom prst="rect">
            <a:avLst/>
          </a:prstGeom>
        </p:spPr>
      </p:pic>
      <p:pic>
        <p:nvPicPr>
          <p:cNvPr id="5" name="Imagem 4" descr="Grupo de pessoas sentadas ao redor de uma mesa">
            <a:extLst>
              <a:ext uri="{FF2B5EF4-FFF2-40B4-BE49-F238E27FC236}">
                <a16:creationId xmlns:a16="http://schemas.microsoft.com/office/drawing/2014/main" id="{EE1E6FAE-3AF9-4C34-7111-23AFD057BAB3}"/>
              </a:ext>
            </a:extLst>
          </p:cNvPr>
          <p:cNvPicPr>
            <a:picLocks noChangeAspect="1"/>
          </p:cNvPicPr>
          <p:nvPr/>
        </p:nvPicPr>
        <p:blipFill>
          <a:blip r:embed="rId4">
            <a:alphaModFix amt="58000"/>
          </a:blip>
          <a:stretch>
            <a:fillRect/>
          </a:stretch>
        </p:blipFill>
        <p:spPr>
          <a:xfrm>
            <a:off x="6685808" y="793960"/>
            <a:ext cx="5088412" cy="4167561"/>
          </a:xfrm>
          <a:prstGeom prst="rect">
            <a:avLst/>
          </a:prstGeom>
        </p:spPr>
      </p:pic>
      <p:sp>
        <p:nvSpPr>
          <p:cNvPr id="3" name="CaixaDeTexto 2">
            <a:extLst>
              <a:ext uri="{FF2B5EF4-FFF2-40B4-BE49-F238E27FC236}">
                <a16:creationId xmlns:a16="http://schemas.microsoft.com/office/drawing/2014/main" id="{59C5682F-AC6D-289D-C05C-F6BB073A386F}"/>
              </a:ext>
            </a:extLst>
          </p:cNvPr>
          <p:cNvSpPr txBox="1"/>
          <p:nvPr/>
        </p:nvSpPr>
        <p:spPr>
          <a:xfrm>
            <a:off x="510639" y="577140"/>
            <a:ext cx="10953651" cy="5078313"/>
          </a:xfrm>
          <a:prstGeom prst="rect">
            <a:avLst/>
          </a:prstGeom>
          <a:noFill/>
        </p:spPr>
        <p:txBody>
          <a:bodyPr wrap="square">
            <a:spAutoFit/>
          </a:bodyPr>
          <a:lstStyle/>
          <a:p>
            <a:pPr marL="285750" indent="-285750">
              <a:buFont typeface="Arial" panose="020B0604020202020204" pitchFamily="34" charset="0"/>
              <a:buChar char="•"/>
            </a:pPr>
            <a:r>
              <a:rPr lang="pt-BR" dirty="0">
                <a:solidFill>
                  <a:srgbClr val="002060"/>
                </a:solidFill>
              </a:rPr>
              <a:t>Enquanto Roma era tomada pelos bárbaros, fazendo eclodir a parte ocidental do seu imenso império. , Constantinopla permanecia praticamente intacta, </a:t>
            </a:r>
          </a:p>
          <a:p>
            <a:endParaRPr lang="pt-BR" dirty="0">
              <a:solidFill>
                <a:srgbClr val="002060"/>
              </a:solidFill>
            </a:endParaRPr>
          </a:p>
          <a:p>
            <a:pPr marL="285750" indent="-285750">
              <a:buFont typeface="Arial" panose="020B0604020202020204" pitchFamily="34" charset="0"/>
              <a:buChar char="•"/>
            </a:pPr>
            <a:r>
              <a:rPr lang="pt-BR" dirty="0">
                <a:solidFill>
                  <a:srgbClr val="002060"/>
                </a:solidFill>
              </a:rPr>
              <a:t>Para comemorar? Nada melhor que descer pra BC né gente?  Que ninguém é de ferro </a:t>
            </a:r>
            <a:r>
              <a:rPr lang="pt-BR" dirty="0" err="1">
                <a:solidFill>
                  <a:srgbClr val="002060"/>
                </a:solidFill>
              </a:rPr>
              <a:t>kkkkkk</a:t>
            </a:r>
            <a:r>
              <a:rPr lang="pt-BR" dirty="0">
                <a:solidFill>
                  <a:srgbClr val="002060"/>
                </a:solidFill>
              </a:rPr>
              <a:t>, ri alto agora!</a:t>
            </a:r>
          </a:p>
          <a:p>
            <a:pPr marL="285750" indent="-285750">
              <a:buFont typeface="Arial" panose="020B0604020202020204" pitchFamily="34" charset="0"/>
              <a:buChar char="•"/>
            </a:pPr>
            <a:endParaRPr lang="pt-BR" dirty="0">
              <a:solidFill>
                <a:srgbClr val="002060"/>
              </a:solidFill>
            </a:endParaRPr>
          </a:p>
          <a:p>
            <a:pPr marL="285750" indent="-285750">
              <a:buFont typeface="Arial" panose="020B0604020202020204" pitchFamily="34" charset="0"/>
              <a:buChar char="•"/>
            </a:pPr>
            <a:r>
              <a:rPr lang="pt-BR" dirty="0">
                <a:solidFill>
                  <a:srgbClr val="002060"/>
                </a:solidFill>
              </a:rPr>
              <a:t>Até o imperador Justiniano curtiu as novidades pelo seu Iphone! Foi ele quem teve mais seguidores e bateu mais </a:t>
            </a:r>
            <a:r>
              <a:rPr lang="pt-BR" i="1" dirty="0" err="1">
                <a:solidFill>
                  <a:srgbClr val="002060"/>
                </a:solidFill>
              </a:rPr>
              <a:t>views</a:t>
            </a:r>
            <a:r>
              <a:rPr lang="pt-BR" dirty="0">
                <a:solidFill>
                  <a:srgbClr val="002060"/>
                </a:solidFill>
              </a:rPr>
              <a:t> naquela época. </a:t>
            </a:r>
          </a:p>
          <a:p>
            <a:pPr marL="285750" indent="-285750">
              <a:buFont typeface="Arial" panose="020B0604020202020204" pitchFamily="34" charset="0"/>
              <a:buChar char="•"/>
            </a:pPr>
            <a:endParaRPr lang="pt-BR" dirty="0">
              <a:solidFill>
                <a:srgbClr val="002060"/>
              </a:solidFill>
            </a:endParaRPr>
          </a:p>
          <a:p>
            <a:pPr marL="285750" indent="-285750">
              <a:buFont typeface="Arial" panose="020B0604020202020204" pitchFamily="34" charset="0"/>
              <a:buChar char="•"/>
            </a:pPr>
            <a:r>
              <a:rPr lang="pt-BR" dirty="0">
                <a:solidFill>
                  <a:srgbClr val="002060"/>
                </a:solidFill>
              </a:rPr>
              <a:t> Ah, ele reconquistou Roma e teve o cuidado de preservar as leis romanos. Ele era muito culto, foi ele quem mandou construir a Igreja de Santa Sofia(em turco quer dizer Sagrada Sabedoria). </a:t>
            </a:r>
          </a:p>
          <a:p>
            <a:pPr marL="285750" indent="-285750">
              <a:buFont typeface="Arial" panose="020B0604020202020204" pitchFamily="34" charset="0"/>
              <a:buChar char="•"/>
            </a:pPr>
            <a:endParaRPr lang="pt-BR" dirty="0">
              <a:solidFill>
                <a:srgbClr val="002060"/>
              </a:solidFill>
            </a:endParaRPr>
          </a:p>
          <a:p>
            <a:pPr marL="285750" indent="-285750">
              <a:buFont typeface="Arial" panose="020B0604020202020204" pitchFamily="34" charset="0"/>
              <a:buChar char="•"/>
            </a:pPr>
            <a:r>
              <a:rPr lang="pt-BR" dirty="0">
                <a:solidFill>
                  <a:srgbClr val="002060"/>
                </a:solidFill>
              </a:rPr>
              <a:t>Antes da existência das leis, era assim: se fosse rica pagava multa de fosse pobre cortavam o nariz fora, Dá pra acreditar? Um horror!</a:t>
            </a:r>
          </a:p>
          <a:p>
            <a:pPr marL="285750" indent="-285750">
              <a:buFont typeface="Arial" panose="020B0604020202020204" pitchFamily="34" charset="0"/>
              <a:buChar char="•"/>
            </a:pPr>
            <a:endParaRPr lang="pt-BR" dirty="0">
              <a:solidFill>
                <a:srgbClr val="002060"/>
              </a:solidFill>
            </a:endParaRPr>
          </a:p>
          <a:p>
            <a:pPr marL="285750" indent="-285750">
              <a:buFont typeface="Arial" panose="020B0604020202020204" pitchFamily="34" charset="0"/>
              <a:buChar char="•"/>
            </a:pPr>
            <a:r>
              <a:rPr lang="pt-BR" dirty="0">
                <a:solidFill>
                  <a:srgbClr val="002060"/>
                </a:solidFill>
              </a:rPr>
              <a:t>Gente, é claro! Em 532 o mimimi dos descontentes começou. Era um blábláblá sobre fome, falta de moradia e altos impostos. Isso tudo circulando nas redes daquele povo, que nem TV em casa tinha,</a:t>
            </a:r>
          </a:p>
          <a:p>
            <a:r>
              <a:rPr lang="pt-BR" dirty="0">
                <a:solidFill>
                  <a:srgbClr val="002060"/>
                </a:solidFill>
              </a:rPr>
              <a:t>  </a:t>
            </a:r>
          </a:p>
          <a:p>
            <a:pPr marL="285750" indent="-285750">
              <a:buFont typeface="Arial" panose="020B0604020202020204" pitchFamily="34" charset="0"/>
              <a:buChar char="•"/>
            </a:pPr>
            <a:r>
              <a:rPr lang="pt-BR" dirty="0">
                <a:solidFill>
                  <a:srgbClr val="002060"/>
                </a:solidFill>
              </a:rPr>
              <a:t> </a:t>
            </a:r>
          </a:p>
        </p:txBody>
      </p:sp>
    </p:spTree>
    <p:extLst>
      <p:ext uri="{BB962C8B-B14F-4D97-AF65-F5344CB8AC3E}">
        <p14:creationId xmlns:p14="http://schemas.microsoft.com/office/powerpoint/2010/main" val="949319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Mesa com bolo colorido&#10;&#10;Descrição gerada automaticamente com confiança média">
            <a:extLst>
              <a:ext uri="{FF2B5EF4-FFF2-40B4-BE49-F238E27FC236}">
                <a16:creationId xmlns:a16="http://schemas.microsoft.com/office/drawing/2014/main" id="{9EBA3FC7-8654-6B5C-672D-1D8168174F6B}"/>
              </a:ext>
            </a:extLst>
          </p:cNvPr>
          <p:cNvPicPr>
            <a:picLocks noChangeAspect="1"/>
          </p:cNvPicPr>
          <p:nvPr/>
        </p:nvPicPr>
        <p:blipFill>
          <a:blip r:embed="rId3">
            <a:alphaModFix amt="47000"/>
          </a:blip>
          <a:stretch>
            <a:fillRect/>
          </a:stretch>
        </p:blipFill>
        <p:spPr>
          <a:xfrm>
            <a:off x="2410692" y="2632180"/>
            <a:ext cx="6472051" cy="3881678"/>
          </a:xfrm>
          <a:prstGeom prst="rect">
            <a:avLst/>
          </a:prstGeom>
        </p:spPr>
      </p:pic>
      <p:sp>
        <p:nvSpPr>
          <p:cNvPr id="4" name="CaixaDeTexto 3">
            <a:extLst>
              <a:ext uri="{FF2B5EF4-FFF2-40B4-BE49-F238E27FC236}">
                <a16:creationId xmlns:a16="http://schemas.microsoft.com/office/drawing/2014/main" id="{B5281166-6AA6-9451-AE86-DEA0E7417BAD}"/>
              </a:ext>
            </a:extLst>
          </p:cNvPr>
          <p:cNvSpPr txBox="1"/>
          <p:nvPr/>
        </p:nvSpPr>
        <p:spPr>
          <a:xfrm>
            <a:off x="1104406" y="785521"/>
            <a:ext cx="9595262" cy="3693319"/>
          </a:xfrm>
          <a:prstGeom prst="rect">
            <a:avLst/>
          </a:prstGeom>
          <a:noFill/>
        </p:spPr>
        <p:txBody>
          <a:bodyPr wrap="square">
            <a:spAutoFit/>
          </a:bodyPr>
          <a:lstStyle/>
          <a:p>
            <a:pPr marL="285750" indent="-285750">
              <a:buFont typeface="Arial" panose="020B0604020202020204" pitchFamily="34" charset="0"/>
              <a:buChar char="•"/>
            </a:pPr>
            <a:r>
              <a:rPr lang="pt-BR" dirty="0">
                <a:solidFill>
                  <a:srgbClr val="002060"/>
                </a:solidFill>
              </a:rPr>
              <a:t>"A sociedade bizantina era patriarcal e não abria espaço para a participação das mulheres, que eram a metade da população. </a:t>
            </a:r>
          </a:p>
          <a:p>
            <a:pPr marL="285750" indent="-285750">
              <a:buFont typeface="Arial" panose="020B0604020202020204" pitchFamily="34" charset="0"/>
              <a:buChar char="•"/>
            </a:pPr>
            <a:endParaRPr lang="pt-BR" dirty="0">
              <a:solidFill>
                <a:srgbClr val="002060"/>
              </a:solidFill>
            </a:endParaRPr>
          </a:p>
          <a:p>
            <a:pPr marL="285750" indent="-285750">
              <a:buFont typeface="Arial" panose="020B0604020202020204" pitchFamily="34" charset="0"/>
              <a:buChar char="•"/>
            </a:pPr>
            <a:r>
              <a:rPr lang="pt-BR" dirty="0">
                <a:solidFill>
                  <a:srgbClr val="002060"/>
                </a:solidFill>
              </a:rPr>
              <a:t>As classes sociais eram os pobres, os camponeses, os soldados e os comerciantes. </a:t>
            </a:r>
          </a:p>
          <a:p>
            <a:pPr marL="285750" indent="-285750">
              <a:buFont typeface="Arial" panose="020B0604020202020204" pitchFamily="34" charset="0"/>
              <a:buChar char="•"/>
            </a:pPr>
            <a:endParaRPr lang="pt-BR" dirty="0">
              <a:solidFill>
                <a:srgbClr val="002060"/>
              </a:solidFill>
            </a:endParaRPr>
          </a:p>
          <a:p>
            <a:pPr marL="285750" indent="-285750">
              <a:buFont typeface="Arial" panose="020B0604020202020204" pitchFamily="34" charset="0"/>
              <a:buChar char="•"/>
            </a:pPr>
            <a:r>
              <a:rPr lang="pt-BR" dirty="0">
                <a:solidFill>
                  <a:srgbClr val="002060"/>
                </a:solidFill>
              </a:rPr>
              <a:t>Os integrantes da Igreja Ortodoxa tinham participação efetiva na administração do império. </a:t>
            </a:r>
          </a:p>
          <a:p>
            <a:endParaRPr lang="pt-BR" dirty="0">
              <a:solidFill>
                <a:srgbClr val="002060"/>
              </a:solidFill>
            </a:endParaRPr>
          </a:p>
          <a:p>
            <a:pPr marL="285750" indent="-285750">
              <a:buFont typeface="Arial" panose="020B0604020202020204" pitchFamily="34" charset="0"/>
              <a:buChar char="•"/>
            </a:pPr>
            <a:r>
              <a:rPr lang="pt-BR" dirty="0">
                <a:solidFill>
                  <a:srgbClr val="002060"/>
                </a:solidFill>
              </a:rPr>
              <a:t>Os funcionários públicos gozavam de prestígio na sociedade em razão do cargo que ocupavam na estrutura burocrática do império.</a:t>
            </a:r>
          </a:p>
          <a:p>
            <a:pPr marL="285750" indent="-285750">
              <a:buFont typeface="Arial" panose="020B0604020202020204" pitchFamily="34" charset="0"/>
              <a:buChar char="•"/>
            </a:pPr>
            <a:endParaRPr lang="pt-BR" dirty="0">
              <a:solidFill>
                <a:srgbClr val="002060"/>
              </a:solidFill>
            </a:endParaRPr>
          </a:p>
          <a:p>
            <a:pPr marL="285750" indent="-285750">
              <a:buFont typeface="Arial" panose="020B0604020202020204" pitchFamily="34" charset="0"/>
              <a:buChar char="•"/>
            </a:pPr>
            <a:r>
              <a:rPr lang="pt-BR" dirty="0">
                <a:solidFill>
                  <a:srgbClr val="002060"/>
                </a:solidFill>
              </a:rPr>
              <a:t>Claro, né gente, que aquele café da manhã incrível e o almoço grátis não são pra qualquer um. Tem que ser popular nas redes e ter muitos seguidores </a:t>
            </a:r>
            <a:r>
              <a:rPr lang="pt-BR" dirty="0" err="1">
                <a:solidFill>
                  <a:srgbClr val="002060"/>
                </a:solidFill>
              </a:rPr>
              <a:t>kkkkkk</a:t>
            </a:r>
            <a:r>
              <a:rPr lang="pt-BR" dirty="0">
                <a:solidFill>
                  <a:srgbClr val="002060"/>
                </a:solidFill>
              </a:rPr>
              <a:t>. </a:t>
            </a:r>
          </a:p>
          <a:p>
            <a:endParaRPr lang="pt-BR" dirty="0">
              <a:solidFill>
                <a:srgbClr val="002060"/>
              </a:solidFill>
            </a:endParaRPr>
          </a:p>
        </p:txBody>
      </p:sp>
    </p:spTree>
    <p:extLst>
      <p:ext uri="{BB962C8B-B14F-4D97-AF65-F5344CB8AC3E}">
        <p14:creationId xmlns:p14="http://schemas.microsoft.com/office/powerpoint/2010/main" val="3339873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BB907A7-2407-8931-8E8B-266B481FF1F6}"/>
              </a:ext>
            </a:extLst>
          </p:cNvPr>
          <p:cNvPicPr>
            <a:picLocks noChangeAspect="1" noChangeArrowheads="1"/>
          </p:cNvPicPr>
          <p:nvPr/>
        </p:nvPicPr>
        <p:blipFill>
          <a:blip r:embed="rId3">
            <a:alphaModFix amt="57000"/>
            <a:extLst>
              <a:ext uri="{28A0092B-C50C-407E-A947-70E740481C1C}">
                <a14:useLocalDpi xmlns:a14="http://schemas.microsoft.com/office/drawing/2010/main" val="0"/>
              </a:ext>
            </a:extLst>
          </a:blip>
          <a:srcRect/>
          <a:stretch>
            <a:fillRect/>
          </a:stretch>
        </p:blipFill>
        <p:spPr bwMode="auto">
          <a:xfrm>
            <a:off x="817554" y="1783644"/>
            <a:ext cx="5278446" cy="2969126"/>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BD09724-FEEE-26A6-FA10-447B44770553}"/>
              </a:ext>
            </a:extLst>
          </p:cNvPr>
          <p:cNvSpPr txBox="1"/>
          <p:nvPr/>
        </p:nvSpPr>
        <p:spPr>
          <a:xfrm>
            <a:off x="3081867" y="778933"/>
            <a:ext cx="4549422" cy="923330"/>
          </a:xfrm>
          <a:prstGeom prst="rect">
            <a:avLst/>
          </a:prstGeom>
          <a:noFill/>
        </p:spPr>
        <p:txBody>
          <a:bodyPr wrap="square" rtlCol="0">
            <a:spAutoFit/>
          </a:bodyPr>
          <a:lstStyle/>
          <a:p>
            <a:r>
              <a:rPr lang="pt-BR" dirty="0">
                <a:solidFill>
                  <a:srgbClr val="002060"/>
                </a:solidFill>
              </a:rPr>
              <a:t>Constantinopla sua linda!! Fica pra próxima! Esse ano nós vai desce todo mundo pra BC </a:t>
            </a:r>
            <a:r>
              <a:rPr lang="pt-BR" dirty="0" err="1">
                <a:solidFill>
                  <a:srgbClr val="002060"/>
                </a:solidFill>
              </a:rPr>
              <a:t>uhulll</a:t>
            </a:r>
            <a:r>
              <a:rPr lang="pt-BR" dirty="0">
                <a:solidFill>
                  <a:srgbClr val="002060"/>
                </a:solidFill>
              </a:rPr>
              <a:t>, </a:t>
            </a:r>
            <a:r>
              <a:rPr lang="pt-BR" dirty="0" err="1">
                <a:solidFill>
                  <a:srgbClr val="002060"/>
                </a:solidFill>
              </a:rPr>
              <a:t>kkkkkk</a:t>
            </a:r>
            <a:r>
              <a:rPr lang="pt-BR" dirty="0">
                <a:solidFill>
                  <a:srgbClr val="002060"/>
                </a:solidFill>
              </a:rPr>
              <a:t>,  (ri alto agora!)</a:t>
            </a:r>
          </a:p>
        </p:txBody>
      </p:sp>
      <p:pic>
        <p:nvPicPr>
          <p:cNvPr id="5124" name="Picture 4" descr="Resultado de imagem para foto de balneário camboriú reveillon  2025">
            <a:extLst>
              <a:ext uri="{FF2B5EF4-FFF2-40B4-BE49-F238E27FC236}">
                <a16:creationId xmlns:a16="http://schemas.microsoft.com/office/drawing/2014/main" id="{7320D9DB-5016-315B-CED3-3ADEC9BCE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952" y="1953155"/>
            <a:ext cx="3876675"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156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Resultado de imagem para imperio turco otomano rei do ">
            <a:extLst>
              <a:ext uri="{FF2B5EF4-FFF2-40B4-BE49-F238E27FC236}">
                <a16:creationId xmlns:a16="http://schemas.microsoft.com/office/drawing/2014/main" id="{1D35E935-8B35-FFAC-4FAE-AFD1FCBCD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330" y="4381191"/>
            <a:ext cx="31146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Veja os detalhes da imagem relacionada. 解读奥斯曼帝国历任苏丹之花押（Ţuğrā） - 知乎">
            <a:extLst>
              <a:ext uri="{FF2B5EF4-FFF2-40B4-BE49-F238E27FC236}">
                <a16:creationId xmlns:a16="http://schemas.microsoft.com/office/drawing/2014/main" id="{0287583D-9FB7-9F6F-4A99-96B4AB5D5136}"/>
              </a:ext>
            </a:extLst>
          </p:cNvPr>
          <p:cNvPicPr>
            <a:picLocks noChangeAspect="1" noChangeArrowheads="1"/>
          </p:cNvPicPr>
          <p:nvPr/>
        </p:nvPicPr>
        <p:blipFill>
          <a:blip r:embed="rId4">
            <a:alphaModFix amt="43000"/>
            <a:extLst>
              <a:ext uri="{28A0092B-C50C-407E-A947-70E740481C1C}">
                <a14:useLocalDpi xmlns:a14="http://schemas.microsoft.com/office/drawing/2010/main" val="0"/>
              </a:ext>
            </a:extLst>
          </a:blip>
          <a:srcRect/>
          <a:stretch>
            <a:fillRect/>
          </a:stretch>
        </p:blipFill>
        <p:spPr bwMode="auto">
          <a:xfrm>
            <a:off x="6822127" y="1087084"/>
            <a:ext cx="4514850" cy="54483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7286661-1CB2-D235-D593-34F3E71A084B}"/>
              </a:ext>
            </a:extLst>
          </p:cNvPr>
          <p:cNvSpPr txBox="1"/>
          <p:nvPr/>
        </p:nvSpPr>
        <p:spPr>
          <a:xfrm>
            <a:off x="855023" y="964871"/>
            <a:ext cx="9725891" cy="3416320"/>
          </a:xfrm>
          <a:prstGeom prst="rect">
            <a:avLst/>
          </a:prstGeom>
          <a:noFill/>
        </p:spPr>
        <p:txBody>
          <a:bodyPr wrap="square">
            <a:spAutoFit/>
          </a:bodyPr>
          <a:lstStyle/>
          <a:p>
            <a:pPr marL="285750" indent="-285750">
              <a:buFont typeface="Arial" panose="020B0604020202020204" pitchFamily="34" charset="0"/>
              <a:buChar char="•"/>
            </a:pPr>
            <a:r>
              <a:rPr lang="pt-BR" dirty="0">
                <a:solidFill>
                  <a:srgbClr val="002060"/>
                </a:solidFill>
              </a:rPr>
              <a:t>Constantinopla, sua linda! Mudou de nome e agora quer ser chamada de Istambul a capital da Turquia.</a:t>
            </a:r>
          </a:p>
          <a:p>
            <a:endParaRPr lang="pt-BR" dirty="0">
              <a:solidFill>
                <a:srgbClr val="002060"/>
              </a:solidFill>
            </a:endParaRPr>
          </a:p>
          <a:p>
            <a:pPr marL="285750" indent="-285750">
              <a:buFont typeface="Arial" panose="020B0604020202020204" pitchFamily="34" charset="0"/>
              <a:buChar char="•"/>
            </a:pPr>
            <a:r>
              <a:rPr lang="pt-BR" dirty="0">
                <a:solidFill>
                  <a:srgbClr val="002060"/>
                </a:solidFill>
              </a:rPr>
              <a:t>Mas, muito antes disso o Império Bizantino começou a apresentar sinais de enfraquecimento durante a Baixa Idade Média. As cruzadas e o renascimento comercial desestruturaram as bases do império</a:t>
            </a:r>
          </a:p>
          <a:p>
            <a:endParaRPr lang="pt-BR" dirty="0">
              <a:solidFill>
                <a:srgbClr val="002060"/>
              </a:solidFill>
            </a:endParaRPr>
          </a:p>
          <a:p>
            <a:pPr marL="285750" indent="-285750">
              <a:buFont typeface="Arial" panose="020B0604020202020204" pitchFamily="34" charset="0"/>
              <a:buChar char="•"/>
            </a:pPr>
            <a:r>
              <a:rPr lang="pt-BR" dirty="0">
                <a:solidFill>
                  <a:srgbClr val="002060"/>
                </a:solidFill>
              </a:rPr>
              <a:t>Os turco-otomanos, no século XV, expandiram seu território até a Ásia Menor e reduziram o domínio bizantino à Constantinopla. </a:t>
            </a:r>
          </a:p>
          <a:p>
            <a:pPr marL="285750" indent="-285750">
              <a:buFont typeface="Arial" panose="020B0604020202020204" pitchFamily="34" charset="0"/>
              <a:buChar char="•"/>
            </a:pPr>
            <a:r>
              <a:rPr lang="pt-BR" dirty="0">
                <a:solidFill>
                  <a:srgbClr val="002060"/>
                </a:solidFill>
              </a:rPr>
              <a:t>Em 1453, a capital do império foi conquistada pelos invasores.</a:t>
            </a:r>
          </a:p>
          <a:p>
            <a:pPr marL="285750" indent="-285750">
              <a:buFont typeface="Arial" panose="020B0604020202020204" pitchFamily="34" charset="0"/>
              <a:buChar char="•"/>
            </a:pPr>
            <a:endParaRPr lang="pt-BR" dirty="0">
              <a:solidFill>
                <a:srgbClr val="002060"/>
              </a:solidFill>
            </a:endParaRPr>
          </a:p>
          <a:p>
            <a:pPr marL="285750" indent="-285750">
              <a:buFont typeface="Arial" panose="020B0604020202020204" pitchFamily="34" charset="0"/>
              <a:buChar char="•"/>
            </a:pPr>
            <a:r>
              <a:rPr lang="pt-BR" dirty="0">
                <a:solidFill>
                  <a:srgbClr val="002060"/>
                </a:solidFill>
              </a:rPr>
              <a:t>Gente,  que show da Xuxa é esse? Olha os Turco Otomanos chegando ... </a:t>
            </a:r>
          </a:p>
        </p:txBody>
      </p:sp>
    </p:spTree>
    <p:extLst>
      <p:ext uri="{BB962C8B-B14F-4D97-AF65-F5344CB8AC3E}">
        <p14:creationId xmlns:p14="http://schemas.microsoft.com/office/powerpoint/2010/main" val="288736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m para imperio turco otomano rei do ">
            <a:extLst>
              <a:ext uri="{FF2B5EF4-FFF2-40B4-BE49-F238E27FC236}">
                <a16:creationId xmlns:a16="http://schemas.microsoft.com/office/drawing/2014/main" id="{E8D67938-3E0B-8154-3092-EFA00A979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552" y="1319213"/>
            <a:ext cx="31146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D12B2CF5-D364-4F29-0C2E-B8C057AE07DD}"/>
              </a:ext>
            </a:extLst>
          </p:cNvPr>
          <p:cNvPicPr>
            <a:picLocks noChangeAspect="1"/>
          </p:cNvPicPr>
          <p:nvPr/>
        </p:nvPicPr>
        <p:blipFill>
          <a:blip r:embed="rId4">
            <a:alphaModFix amt="47000"/>
          </a:blip>
          <a:stretch>
            <a:fillRect/>
          </a:stretch>
        </p:blipFill>
        <p:spPr>
          <a:xfrm>
            <a:off x="5734755" y="1836811"/>
            <a:ext cx="5462650" cy="4412397"/>
          </a:xfrm>
          <a:prstGeom prst="rect">
            <a:avLst/>
          </a:prstGeom>
        </p:spPr>
      </p:pic>
      <p:sp>
        <p:nvSpPr>
          <p:cNvPr id="7" name="CaixaDeTexto 6">
            <a:extLst>
              <a:ext uri="{FF2B5EF4-FFF2-40B4-BE49-F238E27FC236}">
                <a16:creationId xmlns:a16="http://schemas.microsoft.com/office/drawing/2014/main" id="{F5B4C586-410B-7B6D-2140-2A219DF9A43B}"/>
              </a:ext>
            </a:extLst>
          </p:cNvPr>
          <p:cNvSpPr txBox="1"/>
          <p:nvPr/>
        </p:nvSpPr>
        <p:spPr>
          <a:xfrm>
            <a:off x="1399822" y="733778"/>
            <a:ext cx="3114675" cy="369332"/>
          </a:xfrm>
          <a:prstGeom prst="rect">
            <a:avLst/>
          </a:prstGeom>
          <a:noFill/>
        </p:spPr>
        <p:txBody>
          <a:bodyPr wrap="square" rtlCol="0">
            <a:spAutoFit/>
          </a:bodyPr>
          <a:lstStyle/>
          <a:p>
            <a:r>
              <a:rPr lang="pt-BR" dirty="0"/>
              <a:t>...chegando</a:t>
            </a:r>
          </a:p>
        </p:txBody>
      </p:sp>
    </p:spTree>
    <p:extLst>
      <p:ext uri="{BB962C8B-B14F-4D97-AF65-F5344CB8AC3E}">
        <p14:creationId xmlns:p14="http://schemas.microsoft.com/office/powerpoint/2010/main" val="3857650748"/>
      </p:ext>
    </p:extLst>
  </p:cSld>
  <p:clrMapOvr>
    <a:masterClrMapping/>
  </p:clrMapOvr>
</p:sld>
</file>

<file path=ppt/theme/theme1.xml><?xml version="1.0" encoding="utf-8"?>
<a:theme xmlns:a="http://schemas.openxmlformats.org/drawingml/2006/main" name="Personaliza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438_TF56390039_Win32" id="{FCB14B3E-2B92-48B8-A334-05E7A8EE34E1}" vid="{B6EC9E21-8C82-4EB1-BBE7-A370F785D0C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{8B4FB066-DBFC-4636-B794-5AB36E8C2101}tf56390039_win32</Template>
  <TotalTime>12</TotalTime>
  <Words>827</Words>
  <Application>Microsoft Office PowerPoint</Application>
  <PresentationFormat>Widescreen</PresentationFormat>
  <Paragraphs>67</Paragraphs>
  <Slides>12</Slides>
  <Notes>10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Arial</vt:lpstr>
      <vt:lpstr>Calibri</vt:lpstr>
      <vt:lpstr>Gill Sans MT</vt:lpstr>
      <vt:lpstr>Wingdings 2</vt:lpstr>
      <vt:lpstr>Personalizado</vt:lpstr>
      <vt:lpstr>nova trend bizantina </vt:lpstr>
      <vt:lpstr>Café da manhã em BC viraliza: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Caixa Economica Federal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nova trend bizantina </dc:title>
  <dc:creator>Eliane Estevao da Silva Maia</dc:creator>
  <cp:lastModifiedBy>Eliane Estevao da Silva Maia</cp:lastModifiedBy>
  <cp:revision>1</cp:revision>
  <dcterms:created xsi:type="dcterms:W3CDTF">2025-01-15T21:43:25Z</dcterms:created>
  <dcterms:modified xsi:type="dcterms:W3CDTF">2025-01-16T19:15:31Z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333b259-87ee-4762-9a8c-7b0d155dd87f_Enabled">
    <vt:lpwstr>true</vt:lpwstr>
  </property>
  <property fmtid="{D5CDD505-2E9C-101B-9397-08002B2CF9AE}" pid="3" name="MSIP_Label_9333b259-87ee-4762-9a8c-7b0d155dd87f_SetDate">
    <vt:lpwstr>2025-01-16T01:23:32Z</vt:lpwstr>
  </property>
  <property fmtid="{D5CDD505-2E9C-101B-9397-08002B2CF9AE}" pid="4" name="MSIP_Label_9333b259-87ee-4762-9a8c-7b0d155dd87f_Method">
    <vt:lpwstr>Privileged</vt:lpwstr>
  </property>
  <property fmtid="{D5CDD505-2E9C-101B-9397-08002B2CF9AE}" pid="5" name="MSIP_Label_9333b259-87ee-4762-9a8c-7b0d155dd87f_Name">
    <vt:lpwstr>_PESSOAL</vt:lpwstr>
  </property>
  <property fmtid="{D5CDD505-2E9C-101B-9397-08002B2CF9AE}" pid="6" name="MSIP_Label_9333b259-87ee-4762-9a8c-7b0d155dd87f_SiteId">
    <vt:lpwstr>ab9bba98-684a-43fb-add8-9c2bebede229</vt:lpwstr>
  </property>
  <property fmtid="{D5CDD505-2E9C-101B-9397-08002B2CF9AE}" pid="7" name="MSIP_Label_9333b259-87ee-4762-9a8c-7b0d155dd87f_ActionId">
    <vt:lpwstr>b1ad5d42-2d96-4cb9-b633-0bd2ffd69c0b</vt:lpwstr>
  </property>
  <property fmtid="{D5CDD505-2E9C-101B-9397-08002B2CF9AE}" pid="8" name="MSIP_Label_9333b259-87ee-4762-9a8c-7b0d155dd87f_ContentBits">
    <vt:lpwstr>1</vt:lpwstr>
  </property>
</Properties>
</file>